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8" r:id="rId1"/>
  </p:sldMasterIdLst>
  <p:notesMasterIdLst>
    <p:notesMasterId r:id="rId14"/>
  </p:notesMasterIdLst>
  <p:sldIdLst>
    <p:sldId id="319" r:id="rId2"/>
    <p:sldId id="307" r:id="rId3"/>
    <p:sldId id="309" r:id="rId4"/>
    <p:sldId id="310" r:id="rId5"/>
    <p:sldId id="311" r:id="rId6"/>
    <p:sldId id="312" r:id="rId7"/>
    <p:sldId id="313" r:id="rId8"/>
    <p:sldId id="314" r:id="rId9"/>
    <p:sldId id="315" r:id="rId10"/>
    <p:sldId id="316" r:id="rId11"/>
    <p:sldId id="318" r:id="rId12"/>
    <p:sldId id="317" r:id="rId13"/>
  </p:sldIdLst>
  <p:sldSz cx="12801600" cy="82296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ascadia Code" panose="020B0609020000020004" pitchFamily="49" charset="0"/>
      <p:regular r:id="rId21"/>
    </p:embeddedFont>
    <p:embeddedFont>
      <p:font typeface="ChessType" panose="02000506000000020003" pitchFamily="2" charset="0"/>
      <p:regular r:id="rId22"/>
    </p:embeddedFont>
    <p:embeddedFont>
      <p:font typeface="Comic Sans MS" panose="030F0702030302020204" pitchFamily="66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99"/>
    <a:srgbClr val="404040"/>
    <a:srgbClr val="00B050"/>
    <a:srgbClr val="0F0905"/>
    <a:srgbClr val="2C190E"/>
    <a:srgbClr val="000000"/>
    <a:srgbClr val="E39225"/>
    <a:srgbClr val="00CC00"/>
    <a:srgbClr val="00FF00"/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91" autoAdjust="0"/>
    <p:restoredTop sz="94660"/>
  </p:normalViewPr>
  <p:slideViewPr>
    <p:cSldViewPr snapToGrid="0">
      <p:cViewPr varScale="1">
        <p:scale>
          <a:sx n="64" d="100"/>
          <a:sy n="64" d="100"/>
        </p:scale>
        <p:origin x="11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2B60C-36D7-4B81-BEDA-711AF0998A8F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28700" y="1143000"/>
            <a:ext cx="48006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AC3C70-899E-4661-B0A4-326397C6DFC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6118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346836"/>
            <a:ext cx="9601200" cy="286512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4322446"/>
            <a:ext cx="9601200" cy="1986914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10806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80686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5" y="438150"/>
            <a:ext cx="2760345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0" y="438150"/>
            <a:ext cx="8121015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97580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62425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051686"/>
            <a:ext cx="11041380" cy="342328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5507356"/>
            <a:ext cx="11041380" cy="1800224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42645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190750"/>
            <a:ext cx="544068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190750"/>
            <a:ext cx="544068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90671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438150"/>
            <a:ext cx="1104138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8" y="2017396"/>
            <a:ext cx="5415676" cy="988694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8" y="3006090"/>
            <a:ext cx="541567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0" y="2017396"/>
            <a:ext cx="5442347" cy="988694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0" y="3006090"/>
            <a:ext cx="5442347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45168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55095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59509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548640"/>
            <a:ext cx="4128849" cy="19202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184911"/>
            <a:ext cx="6480810" cy="5848350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468880"/>
            <a:ext cx="4128849" cy="4573906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63118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548640"/>
            <a:ext cx="4128849" cy="19202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184911"/>
            <a:ext cx="6480810" cy="5848350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468880"/>
            <a:ext cx="4128849" cy="4573906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56005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438150"/>
            <a:ext cx="1104138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190750"/>
            <a:ext cx="1104138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7627621"/>
            <a:ext cx="28803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2BC38-3B07-405C-AE64-EA7CD238367B}" type="datetimeFigureOut">
              <a:rPr lang="th-TH" smtClean="0"/>
              <a:t>08/04/63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7627621"/>
            <a:ext cx="43205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7627621"/>
            <a:ext cx="28803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E36D5-D9C3-441E-97D6-F5C2110F2A9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89013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-3522" y="0"/>
            <a:ext cx="10061922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3256FF3-CA80-4C97-83BA-D687AE13D1C5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C111234-1FF9-46F4-968A-D64C74B92D26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28" name="Rectangle 927">
            <a:extLst>
              <a:ext uri="{FF2B5EF4-FFF2-40B4-BE49-F238E27FC236}">
                <a16:creationId xmlns:a16="http://schemas.microsoft.com/office/drawing/2014/main" id="{B4ABA2E3-7A70-483E-87CF-E0ACBFEE49EE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30" name="TextBox 929">
            <a:extLst>
              <a:ext uri="{FF2B5EF4-FFF2-40B4-BE49-F238E27FC236}">
                <a16:creationId xmlns:a16="http://schemas.microsoft.com/office/drawing/2014/main" id="{EF4F381F-A349-4F00-B9C1-7939637916E5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929" name="Oval 928">
            <a:extLst>
              <a:ext uri="{FF2B5EF4-FFF2-40B4-BE49-F238E27FC236}">
                <a16:creationId xmlns:a16="http://schemas.microsoft.com/office/drawing/2014/main" id="{99602B00-99D8-4C0A-AB73-32D287F0E82D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ED4ED381-D4F9-4566-B64E-989D5F3B349E}"/>
              </a:ext>
            </a:extLst>
          </p:cNvPr>
          <p:cNvCxnSpPr>
            <a:cxnSpLocks/>
            <a:stCxn id="929" idx="6"/>
            <a:endCxn id="163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Oval 151">
            <a:extLst>
              <a:ext uri="{FF2B5EF4-FFF2-40B4-BE49-F238E27FC236}">
                <a16:creationId xmlns:a16="http://schemas.microsoft.com/office/drawing/2014/main" id="{94242DDD-3A50-4DCE-A2EB-876ABC946F13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77DA8C6A-9E34-4521-B23D-93919C85F0CB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5F68ECA0-E9C5-4DD9-AA1A-0B6BD86A6328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35" name="Rectangle 934">
            <a:extLst>
              <a:ext uri="{FF2B5EF4-FFF2-40B4-BE49-F238E27FC236}">
                <a16:creationId xmlns:a16="http://schemas.microsoft.com/office/drawing/2014/main" id="{B3A64CF2-0E13-4495-AA6E-4D560C2F708D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936" name="Rectangle 935">
            <a:extLst>
              <a:ext uri="{FF2B5EF4-FFF2-40B4-BE49-F238E27FC236}">
                <a16:creationId xmlns:a16="http://schemas.microsoft.com/office/drawing/2014/main" id="{943B1B45-014A-4140-975E-33515184E49D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37" name="Rectangle: Rounded Corners 936">
            <a:extLst>
              <a:ext uri="{FF2B5EF4-FFF2-40B4-BE49-F238E27FC236}">
                <a16:creationId xmlns:a16="http://schemas.microsoft.com/office/drawing/2014/main" id="{AEFAF7EA-5679-49FD-B711-D733DBED3081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48" name="Oval 947">
            <a:extLst>
              <a:ext uri="{FF2B5EF4-FFF2-40B4-BE49-F238E27FC236}">
                <a16:creationId xmlns:a16="http://schemas.microsoft.com/office/drawing/2014/main" id="{B5C7BEA2-1F75-45F8-81EF-A255F0510330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47" name="Rectangle 946">
            <a:extLst>
              <a:ext uri="{FF2B5EF4-FFF2-40B4-BE49-F238E27FC236}">
                <a16:creationId xmlns:a16="http://schemas.microsoft.com/office/drawing/2014/main" id="{528C413C-4090-4D4C-8C07-2B9E934C16B6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52" name="Arrow: Down 951">
            <a:extLst>
              <a:ext uri="{FF2B5EF4-FFF2-40B4-BE49-F238E27FC236}">
                <a16:creationId xmlns:a16="http://schemas.microsoft.com/office/drawing/2014/main" id="{C990089C-B6F0-4B93-8ECA-E7C26402D17B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7EB3CA08-BBD0-4D7C-8923-5856CBEE6B94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F61958C9-1E95-4E47-A9AF-4A653D702E3A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DA37B41D-EC5E-4C86-84E8-66FFA8905924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F574E2-6152-42F2-820A-54FFD5DF39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37" t="21846" r="27633" b="22022"/>
          <a:stretch/>
        </p:blipFill>
        <p:spPr>
          <a:xfrm>
            <a:off x="10326170" y="2341894"/>
            <a:ext cx="2192662" cy="153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91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FF5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CC1C4C29-E428-488B-A19E-B7AA061BF6CA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8AA73975-3487-449F-82BE-B330810A43C5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652DF1C8-9A9A-4DB7-A180-35FE1C8D51CB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937B3047-3917-43BB-A6B6-29804D574651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30DC3A53-F1D7-4AB7-9D13-14514E9767F2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4DFC8C2B-97C3-4B2E-B8D5-C93F6F206623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6E1023CC-3815-46D0-8755-3C2571B2C204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916065FE-1BFA-4CDF-A3B7-0F44850A263B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518A33CC-1187-4781-8926-01F107222211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4DD2DD7C-D82E-4CB7-9D90-903E2054B4CD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842CE91F-D724-4570-B1AC-AD07149F8539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3031436D-F027-495D-85A6-F57B4C6EB467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70ABA389-CC1D-4027-AA7B-45A97B3106F8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4FD3C892-980B-46FE-81F8-F161CD89845F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6" name="Arrow: Down 145">
            <a:extLst>
              <a:ext uri="{FF2B5EF4-FFF2-40B4-BE49-F238E27FC236}">
                <a16:creationId xmlns:a16="http://schemas.microsoft.com/office/drawing/2014/main" id="{DB90AF05-4477-42BD-A1A0-92E1968559D3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2331FE4E-63F4-4D76-8544-6AF0FDF57C1D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9015AEA6-8627-4EBE-B015-253FA97E1464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A1D7342F-8D45-4E5E-B1CB-FAD27E9D31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6555">
            <a:off x="11239774" y="6080081"/>
            <a:ext cx="411480" cy="4114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0" name="TextBox 149">
            <a:extLst>
              <a:ext uri="{FF2B5EF4-FFF2-40B4-BE49-F238E27FC236}">
                <a16:creationId xmlns:a16="http://schemas.microsoft.com/office/drawing/2014/main" id="{81D48FE1-DD0D-400B-B15F-346247C2D3C5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CE1CD91B-4991-43F5-BFF9-9CFC1471CAFF}"/>
              </a:ext>
            </a:extLst>
          </p:cNvPr>
          <p:cNvSpPr txBox="1"/>
          <p:nvPr/>
        </p:nvSpPr>
        <p:spPr>
          <a:xfrm>
            <a:off x="10289430" y="2886016"/>
            <a:ext cx="223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404040"/>
                </a:solidFill>
              </a:rPr>
              <a:t>Please try again</a:t>
            </a:r>
            <a:endParaRPr lang="th-TH" sz="2400" b="1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198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B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B050"/>
              </a:solidFill>
              <a:ln w="381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2B39D1D5-41D0-4E07-A3C5-0FCF986D3FCF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97910BC4-4D61-402E-BB46-F71FC883ECFD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066BB0CC-5D4D-46A7-BDF0-4D8A6D72FDAE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0BE1A86-00FD-4EF8-96FC-589AFB251269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241A0D6F-FB59-4BCC-87AF-FC76C1850BC4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F406357-2606-4BA0-B1B1-4EED718D7620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03DB21D0-C42B-45F3-BE05-619FBA912AA3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B5883106-A88E-45DE-975E-6A1C364D13AD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6E996A76-E532-4A58-8B6F-E1EE8731A3B3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C3A25FA7-EC0D-4241-9AEF-2712642A6440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DFE616EE-5BF5-4861-8585-66F6948807C4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EF84179D-AA78-4C08-96F7-9B463E5A88C1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4A3A15AF-0225-4FE3-8082-0DF4E1EECD45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DE921F41-3D30-4039-AF74-8F27C27BC012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6" name="Arrow: Down 145">
            <a:extLst>
              <a:ext uri="{FF2B5EF4-FFF2-40B4-BE49-F238E27FC236}">
                <a16:creationId xmlns:a16="http://schemas.microsoft.com/office/drawing/2014/main" id="{46D4BFDC-E54A-479A-9CF9-6653C36A78CE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9A69B492-5996-4BA9-A778-7BBCC54AECD2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F858053F-3AF5-4577-A1E7-E2A857403F37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5D595E5E-16B6-4DA0-BFC3-38FFC1948CF4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841AAAF2-2E4A-4846-B228-1F385D0F5337}"/>
              </a:ext>
            </a:extLst>
          </p:cNvPr>
          <p:cNvSpPr txBox="1"/>
          <p:nvPr/>
        </p:nvSpPr>
        <p:spPr>
          <a:xfrm>
            <a:off x="10289430" y="2886016"/>
            <a:ext cx="223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404040"/>
                </a:solidFill>
              </a:rPr>
              <a:t>Thank you</a:t>
            </a:r>
            <a:endParaRPr lang="th-TH" sz="2400" b="1" dirty="0">
              <a:solidFill>
                <a:srgbClr val="404040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B73AF060-6E4D-47BE-8D8B-CEC047E06027}"/>
              </a:ext>
            </a:extLst>
          </p:cNvPr>
          <p:cNvSpPr/>
          <p:nvPr/>
        </p:nvSpPr>
        <p:spPr>
          <a:xfrm rot="726362">
            <a:off x="11044289" y="6113428"/>
            <a:ext cx="720957" cy="32075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6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6">
                  <a:lumMod val="60000"/>
                  <a:lumOff val="4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13207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B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B050"/>
              </a:solidFill>
              <a:ln w="381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6B65FF2-E909-41F4-9BC8-C0736D5640AD}"/>
              </a:ext>
            </a:extLst>
          </p:cNvPr>
          <p:cNvSpPr txBox="1"/>
          <p:nvPr/>
        </p:nvSpPr>
        <p:spPr>
          <a:xfrm>
            <a:off x="139944" y="161911"/>
            <a:ext cx="4203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We accept this string.</a:t>
            </a:r>
            <a:endParaRPr lang="th-TH" sz="2400" dirty="0">
              <a:solidFill>
                <a:srgbClr val="00B05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67603573-2449-4266-9DDF-5D164AD1503D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166E2694-A480-4E3C-A3FB-02DF57DCA8A4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304BC86F-BC83-49B7-8739-EF6A847A40FA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9EF1B6B-32E1-433C-B3E2-363BB3512E7A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4B5D2FD4-33BB-455F-A950-D9858E8A6DAD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DD6A9FA-1D92-40AF-8901-F54BE122CD94}"/>
              </a:ext>
            </a:extLst>
          </p:cNvPr>
          <p:cNvCxnSpPr>
            <a:cxnSpLocks/>
            <a:stCxn id="137" idx="6"/>
            <a:endCxn id="141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Oval 138">
            <a:extLst>
              <a:ext uri="{FF2B5EF4-FFF2-40B4-BE49-F238E27FC236}">
                <a16:creationId xmlns:a16="http://schemas.microsoft.com/office/drawing/2014/main" id="{7B67EBA5-BCC4-47D9-8DD6-3E5F57A1A1D5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FEE5B2EB-0988-4C5D-A69F-083CBB476124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1EDA525C-33A3-4C79-99AF-3A9F587C59CB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F9EDBAD1-B6DD-492E-A9C3-B2EF2097F7DC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F7E13827-5707-4F3F-9745-9BE94330A0F2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F6739B64-2BA5-4157-9DC1-39347C1B9BAD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B5F63DFF-CF2C-4776-BD4B-84513330263C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7" name="Arrow: Down 146">
            <a:extLst>
              <a:ext uri="{FF2B5EF4-FFF2-40B4-BE49-F238E27FC236}">
                <a16:creationId xmlns:a16="http://schemas.microsoft.com/office/drawing/2014/main" id="{DC7CE65B-28E8-400D-9E71-17A811BC2190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8454EF25-6954-4D5D-9289-F41F689AC598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6DCD99AC-5596-4CFC-9A51-A1EE498DA36D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75718AF7-A8DE-4140-B93E-D617C0E3658F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0BA22CF4-236D-4791-8B09-9A409B89F0D5}"/>
              </a:ext>
            </a:extLst>
          </p:cNvPr>
          <p:cNvSpPr/>
          <p:nvPr/>
        </p:nvSpPr>
        <p:spPr>
          <a:xfrm rot="726362">
            <a:off x="11044289" y="6113428"/>
            <a:ext cx="720957" cy="32075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6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6">
                  <a:lumMod val="60000"/>
                  <a:lumOff val="4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AA1CD6BF-E658-4701-ACEF-B1369543AA96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467C5657-C325-4F0D-B057-0A9DB1AE2A1D}"/>
              </a:ext>
            </a:extLst>
          </p:cNvPr>
          <p:cNvSpPr txBox="1"/>
          <p:nvPr/>
        </p:nvSpPr>
        <p:spPr>
          <a:xfrm>
            <a:off x="10289430" y="2886016"/>
            <a:ext cx="223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404040"/>
                </a:solidFill>
              </a:rPr>
              <a:t>Thank you</a:t>
            </a:r>
            <a:endParaRPr lang="th-TH" sz="2400" b="1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755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E699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rgbClr val="FFE699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FF5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5661F6D4-C0A0-45B2-B9A9-1497280DA7E3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629BB14D-A909-4889-82AF-A7BA95C13D14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63BDB5A9-1757-4394-A124-4C2BA6E884F6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84BA6D26-8280-4F5E-A3A4-F54C43210E25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C21D42A3-D467-474C-8AA7-47AE7261C29C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9C920AB-65AF-49EA-A90C-C6E98FA535D4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72104DAF-BE08-460A-AFD7-0C2E506AA95D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BBEAC122-3405-48C4-82B2-F8F88DAB46F5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8EC13857-913A-4D7D-B6BB-E37F2C0F6AC9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9FF7F7A-4E74-4CCC-B2ED-6D910666CF3F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835603C8-9A1F-4A85-8D95-C4F8D676CF8F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7FAECC16-968C-423C-9F01-55BD11FE3A5C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8B8DAC2-51CF-4486-82AF-B9BC235E402B}"/>
              </a:ext>
            </a:extLst>
          </p:cNvPr>
          <p:cNvCxnSpPr/>
          <p:nvPr/>
        </p:nvCxnSpPr>
        <p:spPr>
          <a:xfrm flipV="1">
            <a:off x="10736587" y="2686559"/>
            <a:ext cx="1462701" cy="852842"/>
          </a:xfrm>
          <a:prstGeom prst="line">
            <a:avLst/>
          </a:prstGeom>
          <a:ln w="762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E9F4C5AE-1597-4D3C-9075-10628DBD0EB0}"/>
              </a:ext>
            </a:extLst>
          </p:cNvPr>
          <p:cNvSpPr/>
          <p:nvPr/>
        </p:nvSpPr>
        <p:spPr>
          <a:xfrm>
            <a:off x="10553707" y="3356521"/>
            <a:ext cx="365760" cy="365760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th-TH" dirty="0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2E5B1AA3-A1E6-4624-B518-64C521FC0B7A}"/>
              </a:ext>
            </a:extLst>
          </p:cNvPr>
          <p:cNvSpPr/>
          <p:nvPr/>
        </p:nvSpPr>
        <p:spPr>
          <a:xfrm>
            <a:off x="11030230" y="3085872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th-TH" dirty="0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696D3BCD-2144-4F7C-9D5C-8F851FBA140F}"/>
              </a:ext>
            </a:extLst>
          </p:cNvPr>
          <p:cNvSpPr/>
          <p:nvPr/>
        </p:nvSpPr>
        <p:spPr>
          <a:xfrm>
            <a:off x="11516674" y="2801617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th-TH" dirty="0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A3824E3E-DD3C-4B01-AAFE-3EC284552407}"/>
              </a:ext>
            </a:extLst>
          </p:cNvPr>
          <p:cNvSpPr/>
          <p:nvPr/>
        </p:nvSpPr>
        <p:spPr>
          <a:xfrm>
            <a:off x="12003919" y="251617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th-TH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A38AC99-2BEF-4B1F-80BC-9BDDE7D38C94}"/>
              </a:ext>
            </a:extLst>
          </p:cNvPr>
          <p:cNvSpPr txBox="1"/>
          <p:nvPr/>
        </p:nvSpPr>
        <p:spPr>
          <a:xfrm>
            <a:off x="10302351" y="2417118"/>
            <a:ext cx="153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04040"/>
                </a:solidFill>
              </a:rPr>
              <a:t>Select Station</a:t>
            </a:r>
            <a:endParaRPr lang="th-TH" b="1" dirty="0">
              <a:solidFill>
                <a:srgbClr val="404040"/>
              </a:solidFill>
            </a:endParaRP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7355504A-ACB3-434F-9EAE-10F787E299F4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F7A08905-012C-42D4-8A1E-EC025C4949FD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4" name="Arrow: Down 163">
            <a:extLst>
              <a:ext uri="{FF2B5EF4-FFF2-40B4-BE49-F238E27FC236}">
                <a16:creationId xmlns:a16="http://schemas.microsoft.com/office/drawing/2014/main" id="{F4F65740-E477-4350-BD9B-C1AEB5098F31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91BFA39F-91E2-4402-B3A4-36BFC4B05C99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86DE5DCD-3804-470B-A754-BDC7D5F07124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22264B5F-3040-49C7-898D-E893D3330743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7827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3943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2654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FF5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A198A564-E286-4118-9C15-8A4625CE5E3D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D787CC93-25DA-4920-9FB8-7FC3D418EE78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09B6B5E1-F889-4618-9AB9-9AE633B51CE5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9EF49FEC-1896-4123-83BE-FBB234323057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4AFC0FFE-3A0D-4189-A88A-CC8DDCCBA497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606C2430-AB8A-46E7-A75F-95EB3FDC12EC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3BF35823-053A-4B44-9D70-51AA5AC2CC02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A2C7B18E-ECFF-4CAC-9701-2F9FF0DD9BA5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4072A76C-F51C-406F-90F3-6D5C0EEB74BC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6125727D-4517-44C1-9530-4D4B22BDBDBA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B5E1E898-1343-40CE-B66E-02ABB2E38E22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413590F3-7615-4828-BDF5-6F123C1A5EF6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C2EC1226-1012-4898-A14C-F18B3E2A9B9C}"/>
              </a:ext>
            </a:extLst>
          </p:cNvPr>
          <p:cNvCxnSpPr/>
          <p:nvPr/>
        </p:nvCxnSpPr>
        <p:spPr>
          <a:xfrm flipV="1">
            <a:off x="10736587" y="2686559"/>
            <a:ext cx="1462701" cy="852842"/>
          </a:xfrm>
          <a:prstGeom prst="line">
            <a:avLst/>
          </a:prstGeom>
          <a:ln w="762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E04456AB-FA53-4F2A-B84F-DB250B8D721A}"/>
              </a:ext>
            </a:extLst>
          </p:cNvPr>
          <p:cNvSpPr/>
          <p:nvPr/>
        </p:nvSpPr>
        <p:spPr>
          <a:xfrm>
            <a:off x="10553707" y="3356521"/>
            <a:ext cx="365760" cy="365760"/>
          </a:xfrm>
          <a:prstGeom prst="ellipse">
            <a:avLst/>
          </a:prstGeom>
          <a:solidFill>
            <a:srgbClr val="00B05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th-TH" dirty="0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9A7E77C1-1DD0-4A90-BFC1-18F63AB1AD5B}"/>
              </a:ext>
            </a:extLst>
          </p:cNvPr>
          <p:cNvSpPr/>
          <p:nvPr/>
        </p:nvSpPr>
        <p:spPr>
          <a:xfrm>
            <a:off x="11030230" y="3085872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th-TH" dirty="0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C46D5D67-CB28-44B5-B6DD-44E924429081}"/>
              </a:ext>
            </a:extLst>
          </p:cNvPr>
          <p:cNvSpPr/>
          <p:nvPr/>
        </p:nvSpPr>
        <p:spPr>
          <a:xfrm>
            <a:off x="11516674" y="2801617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th-TH" dirty="0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9C72CE84-5553-47F7-8076-5C5352D14B13}"/>
              </a:ext>
            </a:extLst>
          </p:cNvPr>
          <p:cNvSpPr/>
          <p:nvPr/>
        </p:nvSpPr>
        <p:spPr>
          <a:xfrm>
            <a:off x="12003919" y="251617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th-TH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41F9564A-00C0-4B3A-9C54-FFA9DE955829}"/>
              </a:ext>
            </a:extLst>
          </p:cNvPr>
          <p:cNvSpPr txBox="1"/>
          <p:nvPr/>
        </p:nvSpPr>
        <p:spPr>
          <a:xfrm>
            <a:off x="10302350" y="2417118"/>
            <a:ext cx="1671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04040"/>
                </a:solidFill>
              </a:rPr>
              <a:t>Go to Station 1</a:t>
            </a:r>
            <a:endParaRPr lang="th-TH" b="1" dirty="0">
              <a:solidFill>
                <a:srgbClr val="404040"/>
              </a:solidFill>
            </a:endParaRP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903E0033-FFD1-45D4-8651-2B7BBEF0999B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07DC36C5-5494-4185-9478-9B252578CB4A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2" name="Arrow: Down 151">
            <a:extLst>
              <a:ext uri="{FF2B5EF4-FFF2-40B4-BE49-F238E27FC236}">
                <a16:creationId xmlns:a16="http://schemas.microsoft.com/office/drawing/2014/main" id="{537AF12F-6457-4D41-93FB-A7F2812610A4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001C27D3-C8A9-48F5-8D48-0868530AD2D4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29DF8E54-8242-4AC2-9CAF-078A950684CF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F1FCC4F-CDB8-4EB4-94D9-BD7DDBA255E1}"/>
              </a:ext>
            </a:extLst>
          </p:cNvPr>
          <p:cNvSpPr txBox="1"/>
          <p:nvPr/>
        </p:nvSpPr>
        <p:spPr>
          <a:xfrm>
            <a:off x="11596094" y="3374428"/>
            <a:ext cx="884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404040"/>
                </a:solidFill>
              </a:rPr>
              <a:t>$ 1</a:t>
            </a:r>
            <a:endParaRPr lang="th-TH" sz="2400" b="1" dirty="0">
              <a:solidFill>
                <a:srgbClr val="404040"/>
              </a:solidFill>
            </a:endParaRPr>
          </a:p>
        </p:txBody>
      </p:sp>
      <p:pic>
        <p:nvPicPr>
          <p:cNvPr id="166" name="Picture 165">
            <a:extLst>
              <a:ext uri="{FF2B5EF4-FFF2-40B4-BE49-F238E27FC236}">
                <a16:creationId xmlns:a16="http://schemas.microsoft.com/office/drawing/2014/main" id="{A09DEEAB-2063-4E7F-B584-9AD98846E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768" y="4428626"/>
            <a:ext cx="411480" cy="4114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8" name="TextBox 167">
            <a:extLst>
              <a:ext uri="{FF2B5EF4-FFF2-40B4-BE49-F238E27FC236}">
                <a16:creationId xmlns:a16="http://schemas.microsoft.com/office/drawing/2014/main" id="{FFF780C5-52D2-475E-861C-5C445A4DB354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044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FF5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EDD64402-EF91-420C-8E24-DB3B782A023B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4A539CE0-ACF5-4D44-91B6-A99799B7B58C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1F6076AA-001A-45E2-B2A4-6FCC7D981975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242E6F2-4B10-4B98-89DF-C96E8CB83088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D6D5419F-4F2B-4656-A27A-E77F8D4C1727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86A5EA77-6EC9-4016-A1D6-6D5D8A98D380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4259291B-4F12-4974-907C-058B40B9358D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7F756C5D-FD55-4027-8530-55F4E93CDC0F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AA0C0C34-DD25-4E10-ABC6-3EA6F47C45AB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4BCBDDBD-147E-4678-AC9E-4E3CBE6F2D38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5A8C33CD-3B98-465A-A55B-652E05BFDC21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10C4F0CE-D7F7-499F-8571-1FD2CC7028D6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6CEEB436-B1C0-4E78-94B1-4725042D1007}"/>
              </a:ext>
            </a:extLst>
          </p:cNvPr>
          <p:cNvCxnSpPr/>
          <p:nvPr/>
        </p:nvCxnSpPr>
        <p:spPr>
          <a:xfrm flipV="1">
            <a:off x="10736587" y="2686559"/>
            <a:ext cx="1462701" cy="852842"/>
          </a:xfrm>
          <a:prstGeom prst="line">
            <a:avLst/>
          </a:prstGeom>
          <a:ln w="762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D4EFA397-44CE-4C31-8CC0-C591F24E70B4}"/>
              </a:ext>
            </a:extLst>
          </p:cNvPr>
          <p:cNvSpPr/>
          <p:nvPr/>
        </p:nvSpPr>
        <p:spPr>
          <a:xfrm>
            <a:off x="10553707" y="3356521"/>
            <a:ext cx="365760" cy="365760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th-TH" dirty="0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C966FDB0-C209-4CF7-B7B7-8B33606C8B73}"/>
              </a:ext>
            </a:extLst>
          </p:cNvPr>
          <p:cNvSpPr/>
          <p:nvPr/>
        </p:nvSpPr>
        <p:spPr>
          <a:xfrm>
            <a:off x="11030230" y="3085872"/>
            <a:ext cx="365760" cy="365760"/>
          </a:xfrm>
          <a:prstGeom prst="ellipse">
            <a:avLst/>
          </a:prstGeom>
          <a:solidFill>
            <a:srgbClr val="00B05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th-TH" dirty="0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5DC2CD9A-8A38-46A4-948A-1FAB0BCAB903}"/>
              </a:ext>
            </a:extLst>
          </p:cNvPr>
          <p:cNvSpPr/>
          <p:nvPr/>
        </p:nvSpPr>
        <p:spPr>
          <a:xfrm>
            <a:off x="11516674" y="2801617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th-TH" dirty="0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4D50E73C-E7CA-406E-AC4F-DE92CAE35046}"/>
              </a:ext>
            </a:extLst>
          </p:cNvPr>
          <p:cNvSpPr/>
          <p:nvPr/>
        </p:nvSpPr>
        <p:spPr>
          <a:xfrm>
            <a:off x="12003919" y="251617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th-TH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0697C93C-7162-49B7-99F8-B375889C94E2}"/>
              </a:ext>
            </a:extLst>
          </p:cNvPr>
          <p:cNvSpPr txBox="1"/>
          <p:nvPr/>
        </p:nvSpPr>
        <p:spPr>
          <a:xfrm>
            <a:off x="10302351" y="2417118"/>
            <a:ext cx="1671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04040"/>
                </a:solidFill>
              </a:rPr>
              <a:t>Go to Station 2</a:t>
            </a:r>
            <a:endParaRPr lang="th-TH" b="1" dirty="0">
              <a:solidFill>
                <a:srgbClr val="404040"/>
              </a:solidFill>
            </a:endParaRP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F6BA16F1-0F72-4394-A688-5B771D538B1A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C82CB8BC-DD71-4446-A38F-6BDBB50876FF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2" name="Arrow: Down 151">
            <a:extLst>
              <a:ext uri="{FF2B5EF4-FFF2-40B4-BE49-F238E27FC236}">
                <a16:creationId xmlns:a16="http://schemas.microsoft.com/office/drawing/2014/main" id="{6C2EBD9D-9EF5-43E0-84CE-9F0F89A4D0BC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46773DE7-8496-449C-9E48-38EBF3207C84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FB477C56-682B-4BA6-B90E-2BFDA3B33D24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1573F234-466E-4D22-A6D9-6699998EE843}"/>
              </a:ext>
            </a:extLst>
          </p:cNvPr>
          <p:cNvSpPr txBox="1"/>
          <p:nvPr/>
        </p:nvSpPr>
        <p:spPr>
          <a:xfrm>
            <a:off x="11596094" y="3374428"/>
            <a:ext cx="884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404040"/>
                </a:solidFill>
              </a:rPr>
              <a:t>$ 2</a:t>
            </a:r>
            <a:endParaRPr lang="th-TH" sz="2400" b="1" dirty="0">
              <a:solidFill>
                <a:srgbClr val="404040"/>
              </a:solidFill>
            </a:endParaRPr>
          </a:p>
        </p:txBody>
      </p:sp>
      <p:pic>
        <p:nvPicPr>
          <p:cNvPr id="166" name="Picture 165">
            <a:extLst>
              <a:ext uri="{FF2B5EF4-FFF2-40B4-BE49-F238E27FC236}">
                <a16:creationId xmlns:a16="http://schemas.microsoft.com/office/drawing/2014/main" id="{EC914AEB-1329-4D17-A949-420ED5D5C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768" y="4428626"/>
            <a:ext cx="411480" cy="4114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9" name="TextBox 168">
            <a:extLst>
              <a:ext uri="{FF2B5EF4-FFF2-40B4-BE49-F238E27FC236}">
                <a16:creationId xmlns:a16="http://schemas.microsoft.com/office/drawing/2014/main" id="{38350DD3-5CC4-4354-8FD9-CDAC1602CD6F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629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FF5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B27799DF-7094-42D0-A204-4AB74C832985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450DBB09-6F22-4870-AD25-03A0BCED2F10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64DBE493-448A-4512-A751-233A727C034D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331FD0B-2DF4-4D58-B1A1-92CE4696BF32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A12B4486-0052-4027-B357-D85484072EB5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538BA3E-1C78-46CC-906E-A6069B648E9A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4DECAE85-8582-4F68-8278-D31796E5E2BF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EEE967C9-C170-4F43-810C-471C06560CB0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8088A6B8-CEE7-425C-8AB2-35ED87879215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0798CACC-7CEA-4D2A-A0C0-4FE6E8FB384D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AE888F8D-53F8-4687-AE78-8FEEBC319769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D35C2CE8-9282-4EE8-BE38-F4A3742C4244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B8B1E4FF-859F-4CA5-8045-DA56E73F2BA9}"/>
              </a:ext>
            </a:extLst>
          </p:cNvPr>
          <p:cNvCxnSpPr/>
          <p:nvPr/>
        </p:nvCxnSpPr>
        <p:spPr>
          <a:xfrm flipV="1">
            <a:off x="10736587" y="2686559"/>
            <a:ext cx="1462701" cy="852842"/>
          </a:xfrm>
          <a:prstGeom prst="line">
            <a:avLst/>
          </a:prstGeom>
          <a:ln w="762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9BBCE6CD-E58C-4EB6-9AED-DE3C34829C24}"/>
              </a:ext>
            </a:extLst>
          </p:cNvPr>
          <p:cNvSpPr/>
          <p:nvPr/>
        </p:nvSpPr>
        <p:spPr>
          <a:xfrm>
            <a:off x="10553707" y="3356521"/>
            <a:ext cx="365760" cy="365760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th-TH" dirty="0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48820CB5-61C6-4B5A-8CC2-49CF9C3AEBAB}"/>
              </a:ext>
            </a:extLst>
          </p:cNvPr>
          <p:cNvSpPr/>
          <p:nvPr/>
        </p:nvSpPr>
        <p:spPr>
          <a:xfrm>
            <a:off x="11030230" y="3085872"/>
            <a:ext cx="365760" cy="365760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th-TH" dirty="0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7BBF7A1D-02BB-42AA-96C4-ACB866948C48}"/>
              </a:ext>
            </a:extLst>
          </p:cNvPr>
          <p:cNvSpPr/>
          <p:nvPr/>
        </p:nvSpPr>
        <p:spPr>
          <a:xfrm>
            <a:off x="11516674" y="2801617"/>
            <a:ext cx="365760" cy="365760"/>
          </a:xfrm>
          <a:prstGeom prst="ellipse">
            <a:avLst/>
          </a:prstGeom>
          <a:solidFill>
            <a:srgbClr val="00B05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th-TH" dirty="0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497FD9EA-9845-4820-9FFA-6AA37B2A98F1}"/>
              </a:ext>
            </a:extLst>
          </p:cNvPr>
          <p:cNvSpPr/>
          <p:nvPr/>
        </p:nvSpPr>
        <p:spPr>
          <a:xfrm>
            <a:off x="12003919" y="251617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th-TH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CB2BCDD-44DC-4C20-8E76-BA20882D2498}"/>
              </a:ext>
            </a:extLst>
          </p:cNvPr>
          <p:cNvSpPr txBox="1"/>
          <p:nvPr/>
        </p:nvSpPr>
        <p:spPr>
          <a:xfrm>
            <a:off x="10302351" y="2417118"/>
            <a:ext cx="1671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04040"/>
                </a:solidFill>
              </a:rPr>
              <a:t>Go to Station 3</a:t>
            </a:r>
            <a:endParaRPr lang="th-TH" b="1" dirty="0">
              <a:solidFill>
                <a:srgbClr val="404040"/>
              </a:solidFill>
            </a:endParaRP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6DE63149-ED25-4532-A1C2-A9D743837A70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3BF00B68-8305-4360-A965-D771D7FF3512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2" name="Arrow: Down 151">
            <a:extLst>
              <a:ext uri="{FF2B5EF4-FFF2-40B4-BE49-F238E27FC236}">
                <a16:creationId xmlns:a16="http://schemas.microsoft.com/office/drawing/2014/main" id="{8964CC5A-A05A-4812-86BA-844C75A2D1A8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71247978-9801-41B4-9D7B-99B7C98A003D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EE178145-F8BF-416A-950C-5BF182549018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19611D24-A541-4A4C-A03D-C060B52F539C}"/>
              </a:ext>
            </a:extLst>
          </p:cNvPr>
          <p:cNvSpPr txBox="1"/>
          <p:nvPr/>
        </p:nvSpPr>
        <p:spPr>
          <a:xfrm>
            <a:off x="11596094" y="3374428"/>
            <a:ext cx="884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404040"/>
                </a:solidFill>
              </a:rPr>
              <a:t>$ 3</a:t>
            </a:r>
            <a:endParaRPr lang="th-TH" sz="2400" b="1" dirty="0">
              <a:solidFill>
                <a:srgbClr val="404040"/>
              </a:solidFill>
            </a:endParaRPr>
          </a:p>
        </p:txBody>
      </p:sp>
      <p:pic>
        <p:nvPicPr>
          <p:cNvPr id="166" name="Picture 165">
            <a:extLst>
              <a:ext uri="{FF2B5EF4-FFF2-40B4-BE49-F238E27FC236}">
                <a16:creationId xmlns:a16="http://schemas.microsoft.com/office/drawing/2014/main" id="{70A2AE54-7765-490E-92BF-5B2E52B7B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768" y="4428626"/>
            <a:ext cx="411480" cy="4114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8" name="TextBox 167">
            <a:extLst>
              <a:ext uri="{FF2B5EF4-FFF2-40B4-BE49-F238E27FC236}">
                <a16:creationId xmlns:a16="http://schemas.microsoft.com/office/drawing/2014/main" id="{AC9CE02F-C803-4A1A-B00D-B8AA03C4B6A0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213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FF5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7A5CEBB9-16B6-4C44-9533-45D103521F05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78286A7B-C04E-4854-92A8-B09E60BE45F8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B86CB244-4F49-41F9-822F-EB982FE46920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5CBA83CC-CB6F-49D4-B26C-94AD0C76F5D6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F84ED7BC-9365-4FF1-B1AB-54B38A5CE3BD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FA0AAD7-6428-4434-9FA6-AB18C91CFA1F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2BD76DD2-EDC7-4A34-81FE-FC9E66EE15D7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684596B5-2CF4-4177-9DBE-553067F362C5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2F1643B0-E591-420A-9D9D-B0EB7DA125DC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4159572-6763-4A62-8FBC-C54439EF89AA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50E38FD6-46D9-4CEC-A569-5D13E77535BD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DA71723E-4CCA-407F-9AC4-2DEACB1E5433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91E67714-124F-4461-AD74-373C1B1C8BE1}"/>
              </a:ext>
            </a:extLst>
          </p:cNvPr>
          <p:cNvCxnSpPr/>
          <p:nvPr/>
        </p:nvCxnSpPr>
        <p:spPr>
          <a:xfrm flipV="1">
            <a:off x="10736587" y="2686559"/>
            <a:ext cx="1462701" cy="852842"/>
          </a:xfrm>
          <a:prstGeom prst="line">
            <a:avLst/>
          </a:prstGeom>
          <a:ln w="762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1DDACD8D-8113-47F3-A32D-A09B96BCCE31}"/>
              </a:ext>
            </a:extLst>
          </p:cNvPr>
          <p:cNvSpPr/>
          <p:nvPr/>
        </p:nvSpPr>
        <p:spPr>
          <a:xfrm>
            <a:off x="10553707" y="3356521"/>
            <a:ext cx="365760" cy="365760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th-TH" dirty="0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EEEA8C09-BB23-410B-82E8-98BC2B5DF30B}"/>
              </a:ext>
            </a:extLst>
          </p:cNvPr>
          <p:cNvSpPr/>
          <p:nvPr/>
        </p:nvSpPr>
        <p:spPr>
          <a:xfrm>
            <a:off x="11030230" y="3085872"/>
            <a:ext cx="365760" cy="365760"/>
          </a:xfrm>
          <a:prstGeom prst="ellipse">
            <a:avLst/>
          </a:prstGeom>
          <a:solidFill>
            <a:srgbClr val="40404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th-TH" dirty="0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0D4CD69C-B214-45E3-99BF-132084FD144B}"/>
              </a:ext>
            </a:extLst>
          </p:cNvPr>
          <p:cNvSpPr/>
          <p:nvPr/>
        </p:nvSpPr>
        <p:spPr>
          <a:xfrm>
            <a:off x="11516674" y="2801617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th-TH" dirty="0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33508FCE-5B7C-41CA-9895-38AA6F7B7B23}"/>
              </a:ext>
            </a:extLst>
          </p:cNvPr>
          <p:cNvSpPr/>
          <p:nvPr/>
        </p:nvSpPr>
        <p:spPr>
          <a:xfrm>
            <a:off x="12003919" y="2516170"/>
            <a:ext cx="365760" cy="365760"/>
          </a:xfrm>
          <a:prstGeom prst="ellipse">
            <a:avLst/>
          </a:prstGeom>
          <a:solidFill>
            <a:srgbClr val="00B050"/>
          </a:solidFill>
          <a:ln w="381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th-TH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257CBBD-D521-440F-B006-DA0AAD4907C1}"/>
              </a:ext>
            </a:extLst>
          </p:cNvPr>
          <p:cNvSpPr txBox="1"/>
          <p:nvPr/>
        </p:nvSpPr>
        <p:spPr>
          <a:xfrm>
            <a:off x="10302351" y="2417118"/>
            <a:ext cx="1671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04040"/>
                </a:solidFill>
              </a:rPr>
              <a:t>Go to Station 4</a:t>
            </a:r>
            <a:endParaRPr lang="th-TH" b="1" dirty="0">
              <a:solidFill>
                <a:srgbClr val="404040"/>
              </a:solidFill>
            </a:endParaRP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BFA721F8-9C77-4759-AAD2-C806EDCA11D3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20277A64-464F-4D09-9A17-8E5D29C7EDE2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2" name="Arrow: Down 151">
            <a:extLst>
              <a:ext uri="{FF2B5EF4-FFF2-40B4-BE49-F238E27FC236}">
                <a16:creationId xmlns:a16="http://schemas.microsoft.com/office/drawing/2014/main" id="{7434B12A-122E-4445-B990-08E42FE6778A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831B1B90-5102-47B9-87B5-2C722831D583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B395F583-716E-4401-AAD3-457A2A68A0D1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104B539D-9DAD-41EC-9371-C468E8E110EC}"/>
              </a:ext>
            </a:extLst>
          </p:cNvPr>
          <p:cNvSpPr txBox="1"/>
          <p:nvPr/>
        </p:nvSpPr>
        <p:spPr>
          <a:xfrm>
            <a:off x="11596094" y="3374428"/>
            <a:ext cx="884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404040"/>
                </a:solidFill>
              </a:rPr>
              <a:t>$ 4</a:t>
            </a:r>
            <a:endParaRPr lang="th-TH" sz="2400" b="1" dirty="0">
              <a:solidFill>
                <a:srgbClr val="404040"/>
              </a:solidFill>
            </a:endParaRPr>
          </a:p>
        </p:txBody>
      </p:sp>
      <p:pic>
        <p:nvPicPr>
          <p:cNvPr id="165" name="Picture 164">
            <a:extLst>
              <a:ext uri="{FF2B5EF4-FFF2-40B4-BE49-F238E27FC236}">
                <a16:creationId xmlns:a16="http://schemas.microsoft.com/office/drawing/2014/main" id="{1B98988B-D57F-45E6-89B0-05E51909E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768" y="4428626"/>
            <a:ext cx="411480" cy="4114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6" name="TextBox 165">
            <a:extLst>
              <a:ext uri="{FF2B5EF4-FFF2-40B4-BE49-F238E27FC236}">
                <a16:creationId xmlns:a16="http://schemas.microsoft.com/office/drawing/2014/main" id="{B0F71508-63EF-494D-A199-86813C375105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470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FF5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86EBA47D-E9F7-46C0-BF60-C74DA2C4AC4F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9205B11C-5BA4-48A9-98E3-DD23282E2AFE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56B37501-8B32-434B-8797-C282B7C5B6A0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67155513-A3C3-4D2E-A779-AA00CAEFCF52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B5343A97-23D2-423D-9889-7884B4F6E12A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1A19598D-E17C-4190-B92E-7AE7DC89ACD1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7D1C430F-B20D-4153-B21F-D6A395522637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92C92CA8-F663-4AFE-95C0-059A7A338421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08975925-E74B-4190-A717-A3D377E6FB49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24C6F6F-3AB5-4FEC-A80A-C5D0714FC427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7AB867CA-BF55-4CA4-8DAD-0781CDE7EB28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0D580361-0080-4CDE-8752-187C29047222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D822AAC8-DA3A-4073-A349-B3F29C7F7DF2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216585BE-98F7-42BD-AA68-E63F3A155677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2" name="Arrow: Down 151">
            <a:extLst>
              <a:ext uri="{FF2B5EF4-FFF2-40B4-BE49-F238E27FC236}">
                <a16:creationId xmlns:a16="http://schemas.microsoft.com/office/drawing/2014/main" id="{75582DFF-46F5-491B-925A-EC3F430B415F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AA22EE72-B686-48AF-81DE-4D81E77DFBE5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9F112D0E-5CD4-47FD-AE0A-C8906016A27B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pic>
        <p:nvPicPr>
          <p:cNvPr id="165" name="Picture 164">
            <a:extLst>
              <a:ext uri="{FF2B5EF4-FFF2-40B4-BE49-F238E27FC236}">
                <a16:creationId xmlns:a16="http://schemas.microsoft.com/office/drawing/2014/main" id="{7567BF78-F47B-4089-A271-035F3BA62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768" y="4428626"/>
            <a:ext cx="411480" cy="4114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6" name="TextBox 165">
            <a:extLst>
              <a:ext uri="{FF2B5EF4-FFF2-40B4-BE49-F238E27FC236}">
                <a16:creationId xmlns:a16="http://schemas.microsoft.com/office/drawing/2014/main" id="{279D3617-90CD-4014-91E4-F507E2C66A54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F0CF610-405F-40EA-AFE9-E477A9FF6B27}"/>
              </a:ext>
            </a:extLst>
          </p:cNvPr>
          <p:cNvSpPr txBox="1"/>
          <p:nvPr/>
        </p:nvSpPr>
        <p:spPr>
          <a:xfrm>
            <a:off x="10289430" y="2708216"/>
            <a:ext cx="2233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404040"/>
                </a:solidFill>
              </a:rPr>
              <a:t>Please insert</a:t>
            </a:r>
          </a:p>
          <a:p>
            <a:pPr algn="ctr"/>
            <a:r>
              <a:rPr lang="en-US" sz="2400" b="1" dirty="0">
                <a:solidFill>
                  <a:srgbClr val="404040"/>
                </a:solidFill>
              </a:rPr>
              <a:t>3 more coins</a:t>
            </a:r>
            <a:endParaRPr lang="th-TH" sz="2400" b="1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410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FF5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BDC632FA-3A53-412F-9850-64E217257E73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80CD115E-B2FF-46A0-9FDC-EF3F1A5DE276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BFECDE37-62E2-4B69-A325-8EFB030015D7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9F7AE756-3666-4AEF-8BFF-B7A69EBD6873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7733ACE3-623C-4B62-B430-4E56796BD28F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764764C-EB8D-4D5C-BEAD-031A28B1C573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2756209D-AEE9-47A4-A0C4-EDE1EE869EC2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38B9BE3C-5C43-45E4-8426-FF1AB3031D48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565A6411-C642-4284-B50A-A26D750BBA01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2B370A6A-A4FC-40D6-8116-7A430CF699D3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E9BDBC07-9B16-4867-BBF7-618A49CA90BE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FA35E9BF-EA8C-41D3-A14F-F2B8BCB3B764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D617FFED-0182-4E44-B490-E0D959106213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D0F4E08-EA72-4000-9CC0-1CF95F689EAE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6" name="Arrow: Down 145">
            <a:extLst>
              <a:ext uri="{FF2B5EF4-FFF2-40B4-BE49-F238E27FC236}">
                <a16:creationId xmlns:a16="http://schemas.microsoft.com/office/drawing/2014/main" id="{8342D3E3-0411-4F77-8FE5-0EC35FB6B119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3D250825-FD59-4D8E-B783-FA11C41A1177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3669AE71-28F3-4E93-A0A5-DA319B536E27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FBC9CA4C-72FA-4907-B5DF-104E57A71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768" y="4428626"/>
            <a:ext cx="411480" cy="4114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0" name="TextBox 149">
            <a:extLst>
              <a:ext uri="{FF2B5EF4-FFF2-40B4-BE49-F238E27FC236}">
                <a16:creationId xmlns:a16="http://schemas.microsoft.com/office/drawing/2014/main" id="{460882A9-8794-4F26-94EB-089CE21E71DE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CC10E74E-02A8-4AD5-B752-D5C87A0B425D}"/>
              </a:ext>
            </a:extLst>
          </p:cNvPr>
          <p:cNvSpPr txBox="1"/>
          <p:nvPr/>
        </p:nvSpPr>
        <p:spPr>
          <a:xfrm>
            <a:off x="10289430" y="2708216"/>
            <a:ext cx="2233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404040"/>
                </a:solidFill>
              </a:rPr>
              <a:t>Please insert</a:t>
            </a:r>
          </a:p>
          <a:p>
            <a:pPr algn="ctr"/>
            <a:r>
              <a:rPr lang="en-US" sz="2400" b="1" dirty="0">
                <a:solidFill>
                  <a:srgbClr val="404040"/>
                </a:solidFill>
              </a:rPr>
              <a:t>2 more coins</a:t>
            </a:r>
            <a:endParaRPr lang="th-TH" sz="2400" b="1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194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D734C1-466F-4849-A39D-EDA0866CA030}"/>
              </a:ext>
            </a:extLst>
          </p:cNvPr>
          <p:cNvSpPr/>
          <p:nvPr/>
        </p:nvSpPr>
        <p:spPr>
          <a:xfrm>
            <a:off x="0" y="0"/>
            <a:ext cx="10058400" cy="822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240E6D-E393-4522-9D50-3A52FC4F9B40}"/>
              </a:ext>
            </a:extLst>
          </p:cNvPr>
          <p:cNvCxnSpPr>
            <a:cxnSpLocks/>
          </p:cNvCxnSpPr>
          <p:nvPr/>
        </p:nvCxnSpPr>
        <p:spPr>
          <a:xfrm>
            <a:off x="180583" y="4222690"/>
            <a:ext cx="87827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7710BD-867B-42DC-ACC0-8E47AB7E1E50}"/>
              </a:ext>
            </a:extLst>
          </p:cNvPr>
          <p:cNvSpPr txBox="1"/>
          <p:nvPr/>
        </p:nvSpPr>
        <p:spPr>
          <a:xfrm>
            <a:off x="113921" y="3918793"/>
            <a:ext cx="871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65B61811-AF1E-4149-BECA-14B1A18138BF}"/>
              </a:ext>
            </a:extLst>
          </p:cNvPr>
          <p:cNvCxnSpPr>
            <a:cxnSpLocks/>
            <a:stCxn id="5" idx="3"/>
            <a:endCxn id="16" idx="3"/>
          </p:cNvCxnSpPr>
          <p:nvPr/>
        </p:nvCxnSpPr>
        <p:spPr>
          <a:xfrm flipV="1">
            <a:off x="1742753" y="3959351"/>
            <a:ext cx="815639" cy="46336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5427F5E-AD0E-4AB4-8B0E-A8DCD5DCEC22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3180830" y="3227832"/>
            <a:ext cx="884523" cy="3881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64942A47-B963-40F3-AB06-3D1FB8453ED5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4672380" y="2496311"/>
            <a:ext cx="927708" cy="414540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4321F684-764E-4D30-B537-633E51906D2C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6222111" y="1764793"/>
            <a:ext cx="930087" cy="39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87CDBD15-C475-4753-8AC8-599488607D72}"/>
              </a:ext>
            </a:extLst>
          </p:cNvPr>
          <p:cNvCxnSpPr>
            <a:cxnSpLocks/>
            <a:endCxn id="31" idx="4"/>
          </p:cNvCxnSpPr>
          <p:nvPr/>
        </p:nvCxnSpPr>
        <p:spPr>
          <a:xfrm flipV="1">
            <a:off x="1736581" y="3334962"/>
            <a:ext cx="2587401" cy="115113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9059639-5779-45A3-9890-EDAD8C6A451F}"/>
              </a:ext>
            </a:extLst>
          </p:cNvPr>
          <p:cNvCxnSpPr>
            <a:cxnSpLocks/>
            <a:endCxn id="37" idx="4"/>
          </p:cNvCxnSpPr>
          <p:nvPr/>
        </p:nvCxnSpPr>
        <p:spPr>
          <a:xfrm flipV="1">
            <a:off x="1728759" y="2603445"/>
            <a:ext cx="4129971" cy="1946507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13093143-280C-46A2-8DBF-8BD706439B66}"/>
              </a:ext>
            </a:extLst>
          </p:cNvPr>
          <p:cNvCxnSpPr>
            <a:cxnSpLocks/>
            <a:endCxn id="44" idx="4"/>
          </p:cNvCxnSpPr>
          <p:nvPr/>
        </p:nvCxnSpPr>
        <p:spPr>
          <a:xfrm flipV="1">
            <a:off x="1692551" y="1871921"/>
            <a:ext cx="5718272" cy="273131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EE55273-E3D5-41B5-874D-19BE9B05526A}"/>
              </a:ext>
            </a:extLst>
          </p:cNvPr>
          <p:cNvCxnSpPr>
            <a:cxnSpLocks/>
            <a:endCxn id="3" idx="7"/>
          </p:cNvCxnSpPr>
          <p:nvPr/>
        </p:nvCxnSpPr>
        <p:spPr>
          <a:xfrm rot="10800000" flipV="1">
            <a:off x="1635632" y="3853793"/>
            <a:ext cx="843659" cy="31981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29687C-3AD0-448F-8436-0F0F9B26C8B9}"/>
              </a:ext>
            </a:extLst>
          </p:cNvPr>
          <p:cNvSpPr txBox="1"/>
          <p:nvPr/>
        </p:nvSpPr>
        <p:spPr>
          <a:xfrm>
            <a:off x="794478" y="49175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B2B7A1E-F4CA-411A-9469-453CA36DF8CA}"/>
              </a:ext>
            </a:extLst>
          </p:cNvPr>
          <p:cNvSpPr txBox="1"/>
          <p:nvPr/>
        </p:nvSpPr>
        <p:spPr>
          <a:xfrm>
            <a:off x="1815912" y="36751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47AF8-9F6C-402E-A398-BC22DE8E3FDF}"/>
              </a:ext>
            </a:extLst>
          </p:cNvPr>
          <p:cNvSpPr txBox="1"/>
          <p:nvPr/>
        </p:nvSpPr>
        <p:spPr>
          <a:xfrm>
            <a:off x="1987201" y="409180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BA37EC5-1449-4370-AD8A-1D93257022BA}"/>
              </a:ext>
            </a:extLst>
          </p:cNvPr>
          <p:cNvSpPr txBox="1"/>
          <p:nvPr/>
        </p:nvSpPr>
        <p:spPr>
          <a:xfrm>
            <a:off x="3287181" y="390067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C8B6473-189B-4512-BF7A-B46AD51DCC1C}"/>
              </a:ext>
            </a:extLst>
          </p:cNvPr>
          <p:cNvSpPr txBox="1"/>
          <p:nvPr/>
        </p:nvSpPr>
        <p:spPr>
          <a:xfrm>
            <a:off x="3989951" y="386212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6690BB6-6EEC-4D1C-8EFB-CA2992C804C2}"/>
              </a:ext>
            </a:extLst>
          </p:cNvPr>
          <p:cNvSpPr txBox="1"/>
          <p:nvPr/>
        </p:nvSpPr>
        <p:spPr>
          <a:xfrm>
            <a:off x="5554103" y="343812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6F2D28A-F60B-4A14-8275-F4C01C54120A}"/>
              </a:ext>
            </a:extLst>
          </p:cNvPr>
          <p:cNvSpPr txBox="1"/>
          <p:nvPr/>
        </p:nvSpPr>
        <p:spPr>
          <a:xfrm>
            <a:off x="3445785" y="330720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2027866-F276-47E0-86DE-81A044D0E7F3}"/>
              </a:ext>
            </a:extLst>
          </p:cNvPr>
          <p:cNvSpPr txBox="1"/>
          <p:nvPr/>
        </p:nvSpPr>
        <p:spPr>
          <a:xfrm>
            <a:off x="4998406" y="25844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F0E2C2-B28B-482A-8F0F-005F28C352E7}"/>
              </a:ext>
            </a:extLst>
          </p:cNvPr>
          <p:cNvSpPr txBox="1"/>
          <p:nvPr/>
        </p:nvSpPr>
        <p:spPr>
          <a:xfrm>
            <a:off x="6503680" y="183705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67" name="Connector: Curved 166">
            <a:extLst>
              <a:ext uri="{FF2B5EF4-FFF2-40B4-BE49-F238E27FC236}">
                <a16:creationId xmlns:a16="http://schemas.microsoft.com/office/drawing/2014/main" id="{B0CE1B57-F309-4B3D-BE9D-2AD1BEC9D0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4423" y="1365817"/>
            <a:ext cx="1228101" cy="269113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019AA130-1680-44B2-80FF-51D09840AEF1}"/>
              </a:ext>
            </a:extLst>
          </p:cNvPr>
          <p:cNvSpPr txBox="1"/>
          <p:nvPr/>
        </p:nvSpPr>
        <p:spPr>
          <a:xfrm>
            <a:off x="4625717" y="190490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79" name="Connector: Curved 178">
            <a:extLst>
              <a:ext uri="{FF2B5EF4-FFF2-40B4-BE49-F238E27FC236}">
                <a16:creationId xmlns:a16="http://schemas.microsoft.com/office/drawing/2014/main" id="{5B4C07A2-B4E2-48BD-BBDD-2D8360898C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2145" y="272035"/>
            <a:ext cx="1897809" cy="4228044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07353213-6510-420A-A36F-BF0D24D57365}"/>
              </a:ext>
            </a:extLst>
          </p:cNvPr>
          <p:cNvSpPr txBox="1"/>
          <p:nvPr/>
        </p:nvSpPr>
        <p:spPr>
          <a:xfrm>
            <a:off x="3572812" y="197425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193" name="Connector: Curved 192">
            <a:extLst>
              <a:ext uri="{FF2B5EF4-FFF2-40B4-BE49-F238E27FC236}">
                <a16:creationId xmlns:a16="http://schemas.microsoft.com/office/drawing/2014/main" id="{855983CC-0418-4E24-9CAC-380A3D8CE7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87255" y="3355417"/>
            <a:ext cx="272459" cy="245829"/>
          </a:xfrm>
          <a:prstGeom prst="curvedConnector3">
            <a:avLst>
              <a:gd name="adj1" fmla="val 18199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81B9C6C0-C8A7-478D-B273-3D333A9B1701}"/>
              </a:ext>
            </a:extLst>
          </p:cNvPr>
          <p:cNvSpPr txBox="1"/>
          <p:nvPr/>
        </p:nvSpPr>
        <p:spPr>
          <a:xfrm>
            <a:off x="2432899" y="2880834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29" name="Connector: Curved 228">
            <a:extLst>
              <a:ext uri="{FF2B5EF4-FFF2-40B4-BE49-F238E27FC236}">
                <a16:creationId xmlns:a16="http://schemas.microsoft.com/office/drawing/2014/main" id="{F3F7EB8A-C4A6-42D7-BC3F-BE717D08BFC4}"/>
              </a:ext>
            </a:extLst>
          </p:cNvPr>
          <p:cNvCxnSpPr>
            <a:cxnSpLocks/>
            <a:endCxn id="16" idx="7"/>
          </p:cNvCxnSpPr>
          <p:nvPr/>
        </p:nvCxnSpPr>
        <p:spPr>
          <a:xfrm rot="10800000" flipV="1">
            <a:off x="3075647" y="3159034"/>
            <a:ext cx="930268" cy="283056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>
            <a:extLst>
              <a:ext uri="{FF2B5EF4-FFF2-40B4-BE49-F238E27FC236}">
                <a16:creationId xmlns:a16="http://schemas.microsoft.com/office/drawing/2014/main" id="{BCCC6DD9-73BD-4E72-969A-F2C59FFEA262}"/>
              </a:ext>
            </a:extLst>
          </p:cNvPr>
          <p:cNvSpPr txBox="1"/>
          <p:nvPr/>
        </p:nvSpPr>
        <p:spPr>
          <a:xfrm>
            <a:off x="3366118" y="295329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1" name="Connector: Curved 240">
            <a:extLst>
              <a:ext uri="{FF2B5EF4-FFF2-40B4-BE49-F238E27FC236}">
                <a16:creationId xmlns:a16="http://schemas.microsoft.com/office/drawing/2014/main" id="{EA0873EC-1B2F-4385-A310-78BD85760FAB}"/>
              </a:ext>
            </a:extLst>
          </p:cNvPr>
          <p:cNvCxnSpPr>
            <a:cxnSpLocks/>
            <a:endCxn id="31" idx="7"/>
          </p:cNvCxnSpPr>
          <p:nvPr/>
        </p:nvCxnSpPr>
        <p:spPr>
          <a:xfrm rot="10800000" flipV="1">
            <a:off x="4582614" y="2455517"/>
            <a:ext cx="982457" cy="25505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AE9BDAC0-615B-4F3A-B772-F2A3A45AD3AE}"/>
              </a:ext>
            </a:extLst>
          </p:cNvPr>
          <p:cNvSpPr txBox="1"/>
          <p:nvPr/>
        </p:nvSpPr>
        <p:spPr>
          <a:xfrm>
            <a:off x="4942332" y="22418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48" name="Connector: Curved 247">
            <a:extLst>
              <a:ext uri="{FF2B5EF4-FFF2-40B4-BE49-F238E27FC236}">
                <a16:creationId xmlns:a16="http://schemas.microsoft.com/office/drawing/2014/main" id="{9A627420-4B73-421C-A4F4-D5CC6BFDFC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19700" y="2669032"/>
            <a:ext cx="293582" cy="212803"/>
          </a:xfrm>
          <a:prstGeom prst="curvedConnector3">
            <a:avLst>
              <a:gd name="adj1" fmla="val 14841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DBC5A08C-DCEF-4633-8BCE-85EBB7891B6A}"/>
              </a:ext>
            </a:extLst>
          </p:cNvPr>
          <p:cNvSpPr txBox="1"/>
          <p:nvPr/>
        </p:nvSpPr>
        <p:spPr>
          <a:xfrm>
            <a:off x="3757602" y="247516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01" name="Connector: Curved 300">
            <a:extLst>
              <a:ext uri="{FF2B5EF4-FFF2-40B4-BE49-F238E27FC236}">
                <a16:creationId xmlns:a16="http://schemas.microsoft.com/office/drawing/2014/main" id="{7856D0B4-D996-4CEB-97FD-24F0DE353E3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3935" y="616152"/>
            <a:ext cx="1355911" cy="2828216"/>
          </a:xfrm>
          <a:prstGeom prst="curvedConnector3">
            <a:avLst>
              <a:gd name="adj1" fmla="val 105559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311">
            <a:extLst>
              <a:ext uri="{FF2B5EF4-FFF2-40B4-BE49-F238E27FC236}">
                <a16:creationId xmlns:a16="http://schemas.microsoft.com/office/drawing/2014/main" id="{6FDD3D72-33FF-4467-A27B-F24570DDE0D8}"/>
              </a:ext>
            </a:extLst>
          </p:cNvPr>
          <p:cNvSpPr txBox="1"/>
          <p:nvPr/>
        </p:nvSpPr>
        <p:spPr>
          <a:xfrm>
            <a:off x="4908476" y="1197696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22" name="Connector: Curved 321">
            <a:extLst>
              <a:ext uri="{FF2B5EF4-FFF2-40B4-BE49-F238E27FC236}">
                <a16:creationId xmlns:a16="http://schemas.microsoft.com/office/drawing/2014/main" id="{917BC6D7-BEBD-4AA6-92D1-8612EB115F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54668" y="3290205"/>
            <a:ext cx="2811024" cy="1372092"/>
          </a:xfrm>
          <a:prstGeom prst="curvedConnector4">
            <a:avLst>
              <a:gd name="adj1" fmla="val -2326"/>
              <a:gd name="adj2" fmla="val 102152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TextBox 329">
            <a:extLst>
              <a:ext uri="{FF2B5EF4-FFF2-40B4-BE49-F238E27FC236}">
                <a16:creationId xmlns:a16="http://schemas.microsoft.com/office/drawing/2014/main" id="{E94327B9-D373-45BD-AF39-56C1A35EA3BA}"/>
              </a:ext>
            </a:extLst>
          </p:cNvPr>
          <p:cNvSpPr txBox="1"/>
          <p:nvPr/>
        </p:nvSpPr>
        <p:spPr>
          <a:xfrm>
            <a:off x="3890146" y="4476002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83583760-FC85-4754-9450-C514CF7F1E76}"/>
              </a:ext>
            </a:extLst>
          </p:cNvPr>
          <p:cNvSpPr txBox="1"/>
          <p:nvPr/>
        </p:nvSpPr>
        <p:spPr>
          <a:xfrm>
            <a:off x="4752236" y="420007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D768099-1819-4271-827A-7B9769264E6F}"/>
              </a:ext>
            </a:extLst>
          </p:cNvPr>
          <p:cNvSpPr txBox="1"/>
          <p:nvPr/>
        </p:nvSpPr>
        <p:spPr>
          <a:xfrm>
            <a:off x="3587163" y="663538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397" name="Connector: Curved 396">
            <a:extLst>
              <a:ext uri="{FF2B5EF4-FFF2-40B4-BE49-F238E27FC236}">
                <a16:creationId xmlns:a16="http://schemas.microsoft.com/office/drawing/2014/main" id="{16D255B5-CC89-4871-9A4F-D344452E97A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152960" y="1268614"/>
            <a:ext cx="1774803" cy="3195676"/>
          </a:xfrm>
          <a:prstGeom prst="curvedConnector4">
            <a:avLst>
              <a:gd name="adj1" fmla="val -9078"/>
              <a:gd name="adj2" fmla="val 114393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C54E8A-E63F-4A06-B3A5-7DCEBEF68333}"/>
              </a:ext>
            </a:extLst>
          </p:cNvPr>
          <p:cNvGrpSpPr/>
          <p:nvPr/>
        </p:nvGrpSpPr>
        <p:grpSpPr>
          <a:xfrm>
            <a:off x="5453737" y="1871920"/>
            <a:ext cx="829968" cy="731520"/>
            <a:chOff x="750793" y="3063240"/>
            <a:chExt cx="829968" cy="73152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2873CE-8CA7-4E32-9C18-CCA9AAD3FE2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566975-FFB9-4A93-B5D6-DF5EBFCC6E94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3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414" name="TextBox 413">
            <a:extLst>
              <a:ext uri="{FF2B5EF4-FFF2-40B4-BE49-F238E27FC236}">
                <a16:creationId xmlns:a16="http://schemas.microsoft.com/office/drawing/2014/main" id="{50596AD8-BCE7-4063-839C-477D90208708}"/>
              </a:ext>
            </a:extLst>
          </p:cNvPr>
          <p:cNvSpPr txBox="1"/>
          <p:nvPr/>
        </p:nvSpPr>
        <p:spPr>
          <a:xfrm>
            <a:off x="3798245" y="157543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16" name="Connector: Curved 415">
            <a:extLst>
              <a:ext uri="{FF2B5EF4-FFF2-40B4-BE49-F238E27FC236}">
                <a16:creationId xmlns:a16="http://schemas.microsoft.com/office/drawing/2014/main" id="{B2F43038-BE8F-4283-AA25-FF8A01142B0D}"/>
              </a:ext>
            </a:extLst>
          </p:cNvPr>
          <p:cNvCxnSpPr>
            <a:cxnSpLocks/>
          </p:cNvCxnSpPr>
          <p:nvPr/>
        </p:nvCxnSpPr>
        <p:spPr>
          <a:xfrm rot="5400000">
            <a:off x="5991236" y="2412527"/>
            <a:ext cx="205956" cy="172452"/>
          </a:xfrm>
          <a:prstGeom prst="curvedConnector3">
            <a:avLst>
              <a:gd name="adj1" fmla="val 16561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Curved 435">
            <a:extLst>
              <a:ext uri="{FF2B5EF4-FFF2-40B4-BE49-F238E27FC236}">
                <a16:creationId xmlns:a16="http://schemas.microsoft.com/office/drawing/2014/main" id="{747B5F4F-5E2C-4690-BB5B-57ABBF43C2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55731" y="4397915"/>
            <a:ext cx="2161562" cy="29617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Connector: Curved 446">
            <a:extLst>
              <a:ext uri="{FF2B5EF4-FFF2-40B4-BE49-F238E27FC236}">
                <a16:creationId xmlns:a16="http://schemas.microsoft.com/office/drawing/2014/main" id="{899A171C-1111-4635-A7F7-6533B9CF5D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94347" y="2706291"/>
            <a:ext cx="2831421" cy="5125101"/>
          </a:xfrm>
          <a:prstGeom prst="curved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BE0F5136-203D-4B9A-BE50-4D67CA7C3401}"/>
              </a:ext>
            </a:extLst>
          </p:cNvPr>
          <p:cNvSpPr txBox="1"/>
          <p:nvPr/>
        </p:nvSpPr>
        <p:spPr>
          <a:xfrm>
            <a:off x="6000951" y="6206641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5B40A852-C3F1-42E9-8CC3-9BA51D71D198}"/>
              </a:ext>
            </a:extLst>
          </p:cNvPr>
          <p:cNvCxnSpPr>
            <a:cxnSpLocks/>
          </p:cNvCxnSpPr>
          <p:nvPr/>
        </p:nvCxnSpPr>
        <p:spPr>
          <a:xfrm rot="10800000">
            <a:off x="1534300" y="4768506"/>
            <a:ext cx="3119636" cy="1945892"/>
          </a:xfrm>
          <a:prstGeom prst="curvedConnector2">
            <a:avLst/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02D27036-2928-48C3-81CE-073C06CB2EAA}"/>
              </a:ext>
            </a:extLst>
          </p:cNvPr>
          <p:cNvSpPr txBox="1"/>
          <p:nvPr/>
        </p:nvSpPr>
        <p:spPr>
          <a:xfrm>
            <a:off x="3898981" y="64160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28" name="Connector: Curved 527">
            <a:extLst>
              <a:ext uri="{FF2B5EF4-FFF2-40B4-BE49-F238E27FC236}">
                <a16:creationId xmlns:a16="http://schemas.microsoft.com/office/drawing/2014/main" id="{9D7CA0AA-2DBC-4A78-BC48-C44F3FA5D0D8}"/>
              </a:ext>
            </a:extLst>
          </p:cNvPr>
          <p:cNvCxnSpPr>
            <a:cxnSpLocks/>
          </p:cNvCxnSpPr>
          <p:nvPr/>
        </p:nvCxnSpPr>
        <p:spPr>
          <a:xfrm>
            <a:off x="6221804" y="2290823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or: Curved 529">
            <a:extLst>
              <a:ext uri="{FF2B5EF4-FFF2-40B4-BE49-F238E27FC236}">
                <a16:creationId xmlns:a16="http://schemas.microsoft.com/office/drawing/2014/main" id="{DEA00DA7-1862-4D63-84BB-F50401EAA510}"/>
              </a:ext>
            </a:extLst>
          </p:cNvPr>
          <p:cNvCxnSpPr>
            <a:cxnSpLocks/>
          </p:cNvCxnSpPr>
          <p:nvPr/>
        </p:nvCxnSpPr>
        <p:spPr>
          <a:xfrm>
            <a:off x="4543874" y="2789506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885C67A9-8E55-442B-B7BD-D7094356B364}"/>
              </a:ext>
            </a:extLst>
          </p:cNvPr>
          <p:cNvSpPr txBox="1"/>
          <p:nvPr/>
        </p:nvSpPr>
        <p:spPr>
          <a:xfrm>
            <a:off x="6329440" y="257313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D06B1AAD-8541-4291-BE6A-A0E3E222060C}"/>
              </a:ext>
            </a:extLst>
          </p:cNvPr>
          <p:cNvSpPr txBox="1"/>
          <p:nvPr/>
        </p:nvSpPr>
        <p:spPr>
          <a:xfrm>
            <a:off x="5973297" y="268118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7DDC8DB-F376-4FB1-9A05-3D7152C1D646}"/>
              </a:ext>
            </a:extLst>
          </p:cNvPr>
          <p:cNvGrpSpPr/>
          <p:nvPr/>
        </p:nvGrpSpPr>
        <p:grpSpPr>
          <a:xfrm>
            <a:off x="4423838" y="6587601"/>
            <a:ext cx="748241" cy="731520"/>
            <a:chOff x="787890" y="3063240"/>
            <a:chExt cx="748241" cy="7315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B64E9F-B9D6-428C-A0EC-4FE94F35CBF3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3BD47C-8B39-4B7B-B40D-00376E7B7366}"/>
                </a:ext>
              </a:extLst>
            </p:cNvPr>
            <p:cNvSpPr txBox="1"/>
            <p:nvPr/>
          </p:nvSpPr>
          <p:spPr>
            <a:xfrm>
              <a:off x="787890" y="3281463"/>
              <a:ext cx="7482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Fault</a:t>
              </a:r>
              <a:endParaRPr lang="th-TH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58" name="Connector: Curved 557">
            <a:extLst>
              <a:ext uri="{FF2B5EF4-FFF2-40B4-BE49-F238E27FC236}">
                <a16:creationId xmlns:a16="http://schemas.microsoft.com/office/drawing/2014/main" id="{71718822-2835-4DD2-AE92-1AEB1AE37610}"/>
              </a:ext>
            </a:extLst>
          </p:cNvPr>
          <p:cNvCxnSpPr>
            <a:cxnSpLocks/>
            <a:endCxn id="3" idx="4"/>
          </p:cNvCxnSpPr>
          <p:nvPr/>
        </p:nvCxnSpPr>
        <p:spPr>
          <a:xfrm>
            <a:off x="1030775" y="4562652"/>
            <a:ext cx="346223" cy="235355"/>
          </a:xfrm>
          <a:prstGeom prst="curvedConnector4">
            <a:avLst>
              <a:gd name="adj1" fmla="val -50211"/>
              <a:gd name="adj2" fmla="val 197130"/>
            </a:avLst>
          </a:prstGeom>
          <a:ln w="28575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E2C585-E799-4E0D-9BE8-8A02116C0235}"/>
              </a:ext>
            </a:extLst>
          </p:cNvPr>
          <p:cNvGrpSpPr/>
          <p:nvPr/>
        </p:nvGrpSpPr>
        <p:grpSpPr>
          <a:xfrm>
            <a:off x="1011227" y="4066480"/>
            <a:ext cx="731520" cy="731520"/>
            <a:chOff x="790016" y="3063240"/>
            <a:chExt cx="731520" cy="731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122003A-813D-4F04-96E4-DDF7E8C9916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8C7719-0872-4F84-9EC5-8D36506A03FB}"/>
                </a:ext>
              </a:extLst>
            </p:cNvPr>
            <p:cNvSpPr txBox="1"/>
            <p:nvPr/>
          </p:nvSpPr>
          <p:spPr>
            <a:xfrm>
              <a:off x="790016" y="3250198"/>
              <a:ext cx="7315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Init</a:t>
              </a:r>
              <a:endParaRPr lang="th-TH" sz="16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2F4E6-CF03-416F-970C-BB84A3A69842}"/>
              </a:ext>
            </a:extLst>
          </p:cNvPr>
          <p:cNvGrpSpPr/>
          <p:nvPr/>
        </p:nvGrpSpPr>
        <p:grpSpPr>
          <a:xfrm>
            <a:off x="2412034" y="3334960"/>
            <a:ext cx="829968" cy="731520"/>
            <a:chOff x="750793" y="3063240"/>
            <a:chExt cx="829968" cy="73152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7B6C0FD-5FB6-4ED2-9A7B-9B7268D385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9EB53E-B5CE-47E3-8642-CCC710FD711F}"/>
                </a:ext>
              </a:extLst>
            </p:cNvPr>
            <p:cNvSpPr txBox="1"/>
            <p:nvPr/>
          </p:nvSpPr>
          <p:spPr>
            <a:xfrm>
              <a:off x="75079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1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cxnSp>
        <p:nvCxnSpPr>
          <p:cNvPr id="577" name="Connector: Curved 576">
            <a:extLst>
              <a:ext uri="{FF2B5EF4-FFF2-40B4-BE49-F238E27FC236}">
                <a16:creationId xmlns:a16="http://schemas.microsoft.com/office/drawing/2014/main" id="{0B7B840E-5A43-4FE8-946C-F415B151403D}"/>
              </a:ext>
            </a:extLst>
          </p:cNvPr>
          <p:cNvCxnSpPr>
            <a:cxnSpLocks/>
            <a:stCxn id="37" idx="0"/>
            <a:endCxn id="3" idx="0"/>
          </p:cNvCxnSpPr>
          <p:nvPr/>
        </p:nvCxnSpPr>
        <p:spPr>
          <a:xfrm rot="16200000" flipH="1" flipV="1">
            <a:off x="2520573" y="728346"/>
            <a:ext cx="2194560" cy="4481731"/>
          </a:xfrm>
          <a:prstGeom prst="curvedConnector3">
            <a:avLst>
              <a:gd name="adj1" fmla="val -1666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F599F31B-29EB-47FC-A0A4-6655F88496A3}"/>
              </a:ext>
            </a:extLst>
          </p:cNvPr>
          <p:cNvSpPr txBox="1"/>
          <p:nvPr/>
        </p:nvSpPr>
        <p:spPr>
          <a:xfrm>
            <a:off x="2440118" y="157894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589" name="Connector: Curved 588">
            <a:extLst>
              <a:ext uri="{FF2B5EF4-FFF2-40B4-BE49-F238E27FC236}">
                <a16:creationId xmlns:a16="http://schemas.microsoft.com/office/drawing/2014/main" id="{9A2C9E6F-CD1A-4251-9261-590F1A3A38D0}"/>
              </a:ext>
            </a:extLst>
          </p:cNvPr>
          <p:cNvCxnSpPr>
            <a:cxnSpLocks/>
            <a:stCxn id="44" idx="1"/>
          </p:cNvCxnSpPr>
          <p:nvPr/>
        </p:nvCxnSpPr>
        <p:spPr>
          <a:xfrm rot="16200000" flipH="1" flipV="1">
            <a:off x="2764002" y="-286786"/>
            <a:ext cx="2853870" cy="5922500"/>
          </a:xfrm>
          <a:prstGeom prst="curvedConnector4">
            <a:avLst>
              <a:gd name="adj1" fmla="val -11682"/>
              <a:gd name="adj2" fmla="val 1010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0" name="TextBox 599">
            <a:extLst>
              <a:ext uri="{FF2B5EF4-FFF2-40B4-BE49-F238E27FC236}">
                <a16:creationId xmlns:a16="http://schemas.microsoft.com/office/drawing/2014/main" id="{B46300F9-6FFD-4682-AF0F-7160EC83BFCF}"/>
              </a:ext>
            </a:extLst>
          </p:cNvPr>
          <p:cNvSpPr txBox="1"/>
          <p:nvPr/>
        </p:nvSpPr>
        <p:spPr>
          <a:xfrm>
            <a:off x="1950129" y="11432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3" name="Connector: Curved 612">
            <a:extLst>
              <a:ext uri="{FF2B5EF4-FFF2-40B4-BE49-F238E27FC236}">
                <a16:creationId xmlns:a16="http://schemas.microsoft.com/office/drawing/2014/main" id="{786F0507-4B0C-4CCF-B927-027717B96A6B}"/>
              </a:ext>
            </a:extLst>
          </p:cNvPr>
          <p:cNvCxnSpPr>
            <a:cxnSpLocks/>
            <a:endCxn id="37" idx="7"/>
          </p:cNvCxnSpPr>
          <p:nvPr/>
        </p:nvCxnSpPr>
        <p:spPr>
          <a:xfrm rot="10800000" flipV="1">
            <a:off x="6117350" y="1652888"/>
            <a:ext cx="966934" cy="3261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TextBox 614">
            <a:extLst>
              <a:ext uri="{FF2B5EF4-FFF2-40B4-BE49-F238E27FC236}">
                <a16:creationId xmlns:a16="http://schemas.microsoft.com/office/drawing/2014/main" id="{26574E72-7277-48C2-B76F-D244757266FC}"/>
              </a:ext>
            </a:extLst>
          </p:cNvPr>
          <p:cNvSpPr txBox="1"/>
          <p:nvPr/>
        </p:nvSpPr>
        <p:spPr>
          <a:xfrm>
            <a:off x="6183481" y="154194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17" name="Connector: Curved 616">
            <a:extLst>
              <a:ext uri="{FF2B5EF4-FFF2-40B4-BE49-F238E27FC236}">
                <a16:creationId xmlns:a16="http://schemas.microsoft.com/office/drawing/2014/main" id="{CFD7E516-1311-4CF7-B727-F2971F339A09}"/>
              </a:ext>
            </a:extLst>
          </p:cNvPr>
          <p:cNvCxnSpPr>
            <a:stCxn id="44" idx="5"/>
            <a:endCxn id="31" idx="5"/>
          </p:cNvCxnSpPr>
          <p:nvPr/>
        </p:nvCxnSpPr>
        <p:spPr>
          <a:xfrm rot="5400000">
            <a:off x="5394506" y="952900"/>
            <a:ext cx="1463040" cy="3086847"/>
          </a:xfrm>
          <a:prstGeom prst="curvedConnector3">
            <a:avLst>
              <a:gd name="adj1" fmla="val 1561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4115717D-7BC9-4182-B13B-E734F5141312}"/>
              </a:ext>
            </a:extLst>
          </p:cNvPr>
          <p:cNvSpPr txBox="1"/>
          <p:nvPr/>
        </p:nvSpPr>
        <p:spPr>
          <a:xfrm>
            <a:off x="7566711" y="216372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28" name="Connector: Curved 627">
            <a:extLst>
              <a:ext uri="{FF2B5EF4-FFF2-40B4-BE49-F238E27FC236}">
                <a16:creationId xmlns:a16="http://schemas.microsoft.com/office/drawing/2014/main" id="{947EFD6F-2251-42A4-9120-F19B5B0FE22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940436" y="382745"/>
            <a:ext cx="2711822" cy="4593803"/>
          </a:xfrm>
          <a:prstGeom prst="curvedConnector5">
            <a:avLst>
              <a:gd name="adj1" fmla="val 351"/>
              <a:gd name="adj2" fmla="val -24090"/>
              <a:gd name="adj3" fmla="val 17348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22DBC0B-5FA9-479C-A0C7-5AC3813864F1}"/>
              </a:ext>
            </a:extLst>
          </p:cNvPr>
          <p:cNvGrpSpPr/>
          <p:nvPr/>
        </p:nvGrpSpPr>
        <p:grpSpPr>
          <a:xfrm>
            <a:off x="7013455" y="1140400"/>
            <a:ext cx="829968" cy="731520"/>
            <a:chOff x="758413" y="3063240"/>
            <a:chExt cx="829968" cy="73152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2755EC1-2050-4AE3-857A-09913ADAA774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6FF9127-24D8-419F-9FF0-A4EBE6785412}"/>
                </a:ext>
              </a:extLst>
            </p:cNvPr>
            <p:cNvSpPr txBox="1"/>
            <p:nvPr/>
          </p:nvSpPr>
          <p:spPr>
            <a:xfrm>
              <a:off x="758413" y="3235910"/>
              <a:ext cx="8299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4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46" name="TextBox 645">
            <a:extLst>
              <a:ext uri="{FF2B5EF4-FFF2-40B4-BE49-F238E27FC236}">
                <a16:creationId xmlns:a16="http://schemas.microsoft.com/office/drawing/2014/main" id="{F7CA8EB0-E6C9-4BB5-B2CE-04108E864D7C}"/>
              </a:ext>
            </a:extLst>
          </p:cNvPr>
          <p:cNvSpPr txBox="1"/>
          <p:nvPr/>
        </p:nvSpPr>
        <p:spPr>
          <a:xfrm>
            <a:off x="7918249" y="108309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48" name="Connector: Curved 647">
            <a:extLst>
              <a:ext uri="{FF2B5EF4-FFF2-40B4-BE49-F238E27FC236}">
                <a16:creationId xmlns:a16="http://schemas.microsoft.com/office/drawing/2014/main" id="{5839ACDD-A6EA-4527-95EB-B485EC32695C}"/>
              </a:ext>
            </a:extLst>
          </p:cNvPr>
          <p:cNvCxnSpPr>
            <a:cxnSpLocks/>
            <a:stCxn id="44" idx="7"/>
            <a:endCxn id="44" idx="0"/>
          </p:cNvCxnSpPr>
          <p:nvPr/>
        </p:nvCxnSpPr>
        <p:spPr>
          <a:xfrm rot="16200000" flipV="1">
            <a:off x="7486580" y="1064659"/>
            <a:ext cx="107129" cy="258631"/>
          </a:xfrm>
          <a:prstGeom prst="curvedConnector3">
            <a:avLst>
              <a:gd name="adj1" fmla="val 30449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4" name="TextBox 653">
            <a:extLst>
              <a:ext uri="{FF2B5EF4-FFF2-40B4-BE49-F238E27FC236}">
                <a16:creationId xmlns:a16="http://schemas.microsoft.com/office/drawing/2014/main" id="{1CEECA1C-15FF-4F5E-874A-3C5349FA78A2}"/>
              </a:ext>
            </a:extLst>
          </p:cNvPr>
          <p:cNvSpPr txBox="1"/>
          <p:nvPr/>
        </p:nvSpPr>
        <p:spPr>
          <a:xfrm>
            <a:off x="7528611" y="741613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59" name="Connector: Curved 658">
            <a:extLst>
              <a:ext uri="{FF2B5EF4-FFF2-40B4-BE49-F238E27FC236}">
                <a16:creationId xmlns:a16="http://schemas.microsoft.com/office/drawing/2014/main" id="{42BC3BDE-76EB-4D67-8422-8188FEDEC5A7}"/>
              </a:ext>
            </a:extLst>
          </p:cNvPr>
          <p:cNvCxnSpPr>
            <a:cxnSpLocks/>
          </p:cNvCxnSpPr>
          <p:nvPr/>
        </p:nvCxnSpPr>
        <p:spPr>
          <a:xfrm>
            <a:off x="7777340" y="1480861"/>
            <a:ext cx="277101" cy="2022149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TextBox 659">
            <a:extLst>
              <a:ext uri="{FF2B5EF4-FFF2-40B4-BE49-F238E27FC236}">
                <a16:creationId xmlns:a16="http://schemas.microsoft.com/office/drawing/2014/main" id="{53742B89-918D-4708-8ED2-1A8728CDDE04}"/>
              </a:ext>
            </a:extLst>
          </p:cNvPr>
          <p:cNvSpPr txBox="1"/>
          <p:nvPr/>
        </p:nvSpPr>
        <p:spPr>
          <a:xfrm>
            <a:off x="7969142" y="240280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67" name="Connector: Curved 666">
            <a:extLst>
              <a:ext uri="{FF2B5EF4-FFF2-40B4-BE49-F238E27FC236}">
                <a16:creationId xmlns:a16="http://schemas.microsoft.com/office/drawing/2014/main" id="{4CCFD490-EAC2-4502-AB8A-6732E6348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09133" y="4518826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3" name="Connector: Curved 672">
            <a:extLst>
              <a:ext uri="{FF2B5EF4-FFF2-40B4-BE49-F238E27FC236}">
                <a16:creationId xmlns:a16="http://schemas.microsoft.com/office/drawing/2014/main" id="{4A1B3557-8730-4ADB-85A2-ACC11FEB49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41524" y="3937967"/>
            <a:ext cx="1134620" cy="42318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6DD60A-03D0-4967-8CDD-DE6C3ED7ED46}"/>
              </a:ext>
            </a:extLst>
          </p:cNvPr>
          <p:cNvGrpSpPr/>
          <p:nvPr/>
        </p:nvGrpSpPr>
        <p:grpSpPr>
          <a:xfrm>
            <a:off x="7646069" y="3516829"/>
            <a:ext cx="829968" cy="731520"/>
            <a:chOff x="743173" y="3063240"/>
            <a:chExt cx="829968" cy="7315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52B06C-0C3C-44A1-A783-6948D64899EB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F3455-3847-4280-9826-E1A8EDD07E6B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Three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674" name="TextBox 673">
            <a:extLst>
              <a:ext uri="{FF2B5EF4-FFF2-40B4-BE49-F238E27FC236}">
                <a16:creationId xmlns:a16="http://schemas.microsoft.com/office/drawing/2014/main" id="{4FA7A05F-E32B-4DF5-806F-EEFBEB5A98FD}"/>
              </a:ext>
            </a:extLst>
          </p:cNvPr>
          <p:cNvSpPr txBox="1"/>
          <p:nvPr/>
        </p:nvSpPr>
        <p:spPr>
          <a:xfrm>
            <a:off x="7078847" y="37547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C039488E-5DAE-4E5A-95DD-80D428D45EA5}"/>
              </a:ext>
            </a:extLst>
          </p:cNvPr>
          <p:cNvSpPr txBox="1"/>
          <p:nvPr/>
        </p:nvSpPr>
        <p:spPr>
          <a:xfrm>
            <a:off x="5354857" y="4393745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78" name="TextBox 677">
            <a:extLst>
              <a:ext uri="{FF2B5EF4-FFF2-40B4-BE49-F238E27FC236}">
                <a16:creationId xmlns:a16="http://schemas.microsoft.com/office/drawing/2014/main" id="{7333BAA7-27EE-4AAA-9647-A587C563B4D2}"/>
              </a:ext>
            </a:extLst>
          </p:cNvPr>
          <p:cNvSpPr txBox="1"/>
          <p:nvPr/>
        </p:nvSpPr>
        <p:spPr>
          <a:xfrm>
            <a:off x="5478245" y="4944174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03" name="TextBox 702">
            <a:extLst>
              <a:ext uri="{FF2B5EF4-FFF2-40B4-BE49-F238E27FC236}">
                <a16:creationId xmlns:a16="http://schemas.microsoft.com/office/drawing/2014/main" id="{272FB5C9-C32D-4724-903B-75C6484FF014}"/>
              </a:ext>
            </a:extLst>
          </p:cNvPr>
          <p:cNvSpPr txBox="1"/>
          <p:nvPr/>
        </p:nvSpPr>
        <p:spPr>
          <a:xfrm>
            <a:off x="2572844" y="4920279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06" name="Connector: Curved 705">
            <a:extLst>
              <a:ext uri="{FF2B5EF4-FFF2-40B4-BE49-F238E27FC236}">
                <a16:creationId xmlns:a16="http://schemas.microsoft.com/office/drawing/2014/main" id="{C18BDEC6-61D0-4EDA-8184-F5CFB31A1237}"/>
              </a:ext>
            </a:extLst>
          </p:cNvPr>
          <p:cNvCxnSpPr>
            <a:cxnSpLocks/>
            <a:stCxn id="53" idx="4"/>
            <a:endCxn id="3" idx="2"/>
          </p:cNvCxnSpPr>
          <p:nvPr/>
        </p:nvCxnSpPr>
        <p:spPr>
          <a:xfrm rot="5400000" flipH="1">
            <a:off x="3438758" y="2004721"/>
            <a:ext cx="637533" cy="5492574"/>
          </a:xfrm>
          <a:prstGeom prst="curvedConnector4">
            <a:avLst>
              <a:gd name="adj1" fmla="val -200048"/>
              <a:gd name="adj2" fmla="val 10980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4" name="TextBox 713">
            <a:extLst>
              <a:ext uri="{FF2B5EF4-FFF2-40B4-BE49-F238E27FC236}">
                <a16:creationId xmlns:a16="http://schemas.microsoft.com/office/drawing/2014/main" id="{CA0C57A3-EC04-4546-914A-72248F0E7AC7}"/>
              </a:ext>
            </a:extLst>
          </p:cNvPr>
          <p:cNvSpPr txBox="1"/>
          <p:nvPr/>
        </p:nvSpPr>
        <p:spPr>
          <a:xfrm>
            <a:off x="5836262" y="5447372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15" name="Connector: Curved 714">
            <a:extLst>
              <a:ext uri="{FF2B5EF4-FFF2-40B4-BE49-F238E27FC236}">
                <a16:creationId xmlns:a16="http://schemas.microsoft.com/office/drawing/2014/main" id="{4E264413-BFBD-4D74-8D13-542FB97D8AD2}"/>
              </a:ext>
            </a:extLst>
          </p:cNvPr>
          <p:cNvCxnSpPr>
            <a:cxnSpLocks/>
            <a:stCxn id="34" idx="4"/>
            <a:endCxn id="3" idx="3"/>
          </p:cNvCxnSpPr>
          <p:nvPr/>
        </p:nvCxnSpPr>
        <p:spPr>
          <a:xfrm rot="5400000">
            <a:off x="4367255" y="999453"/>
            <a:ext cx="442526" cy="6940316"/>
          </a:xfrm>
          <a:prstGeom prst="curvedConnector3">
            <a:avLst>
              <a:gd name="adj1" fmla="val 4298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9" name="TextBox 738">
            <a:extLst>
              <a:ext uri="{FF2B5EF4-FFF2-40B4-BE49-F238E27FC236}">
                <a16:creationId xmlns:a16="http://schemas.microsoft.com/office/drawing/2014/main" id="{DFADE262-1DF7-4F19-B21F-7467ADC1E997}"/>
              </a:ext>
            </a:extLst>
          </p:cNvPr>
          <p:cNvSpPr txBox="1"/>
          <p:nvPr/>
        </p:nvSpPr>
        <p:spPr>
          <a:xfrm>
            <a:off x="7447892" y="4830960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73" name="TextBox 772">
            <a:extLst>
              <a:ext uri="{FF2B5EF4-FFF2-40B4-BE49-F238E27FC236}">
                <a16:creationId xmlns:a16="http://schemas.microsoft.com/office/drawing/2014/main" id="{CC89766D-009E-464C-9007-91C72F419FA1}"/>
              </a:ext>
            </a:extLst>
          </p:cNvPr>
          <p:cNvSpPr txBox="1"/>
          <p:nvPr/>
        </p:nvSpPr>
        <p:spPr>
          <a:xfrm>
            <a:off x="3135973" y="7151252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4">
                  <a:lumMod val="40000"/>
                  <a:lumOff val="60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74" name="Connector: Curved 773">
            <a:extLst>
              <a:ext uri="{FF2B5EF4-FFF2-40B4-BE49-F238E27FC236}">
                <a16:creationId xmlns:a16="http://schemas.microsoft.com/office/drawing/2014/main" id="{989483C3-5625-452E-AFA8-2E4983183E44}"/>
              </a:ext>
            </a:extLst>
          </p:cNvPr>
          <p:cNvCxnSpPr>
            <a:cxnSpLocks/>
            <a:endCxn id="47" idx="5"/>
          </p:cNvCxnSpPr>
          <p:nvPr/>
        </p:nvCxnSpPr>
        <p:spPr>
          <a:xfrm rot="5400000">
            <a:off x="4760645" y="5327905"/>
            <a:ext cx="2173803" cy="1594382"/>
          </a:xfrm>
          <a:prstGeom prst="curvedConnector3">
            <a:avLst>
              <a:gd name="adj1" fmla="val 11034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8196595-B2C5-41D6-93DC-E66F247F96D6}"/>
              </a:ext>
            </a:extLst>
          </p:cNvPr>
          <p:cNvGrpSpPr/>
          <p:nvPr/>
        </p:nvGrpSpPr>
        <p:grpSpPr>
          <a:xfrm>
            <a:off x="3913538" y="2603440"/>
            <a:ext cx="813690" cy="731520"/>
            <a:chOff x="745343" y="3063240"/>
            <a:chExt cx="813690" cy="7315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5EB23B2-DB41-4A92-A445-4194B7531C2E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2AEE7C-41E3-43FC-906F-AF25743C6E7B}"/>
                </a:ext>
              </a:extLst>
            </p:cNvPr>
            <p:cNvSpPr txBox="1"/>
            <p:nvPr/>
          </p:nvSpPr>
          <p:spPr>
            <a:xfrm>
              <a:off x="745343" y="3235910"/>
              <a:ext cx="8136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Station </a:t>
              </a:r>
              <a:r>
                <a:rPr lang="en-US" sz="14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2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75D899-3E16-4388-AF4A-3D8E1AFC91A6}"/>
              </a:ext>
            </a:extLst>
          </p:cNvPr>
          <p:cNvGrpSpPr/>
          <p:nvPr/>
        </p:nvGrpSpPr>
        <p:grpSpPr>
          <a:xfrm>
            <a:off x="6091198" y="4338257"/>
            <a:ext cx="829968" cy="731520"/>
            <a:chOff x="743173" y="3063240"/>
            <a:chExt cx="829968" cy="73152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E7DF93-5CAD-4B0D-B52F-4A2BB821A84D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ED7266-EEA7-4B69-958F-44B59610CA3D}"/>
                </a:ext>
              </a:extLst>
            </p:cNvPr>
            <p:cNvSpPr txBox="1"/>
            <p:nvPr/>
          </p:nvSpPr>
          <p:spPr>
            <a:xfrm>
              <a:off x="743173" y="3096846"/>
              <a:ext cx="829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Two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Coins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781" name="TextBox 780">
            <a:extLst>
              <a:ext uri="{FF2B5EF4-FFF2-40B4-BE49-F238E27FC236}">
                <a16:creationId xmlns:a16="http://schemas.microsoft.com/office/drawing/2014/main" id="{95C1B4AF-45B6-4473-8071-9BBA9F7A7A77}"/>
              </a:ext>
            </a:extLst>
          </p:cNvPr>
          <p:cNvSpPr txBox="1"/>
          <p:nvPr/>
        </p:nvSpPr>
        <p:spPr>
          <a:xfrm>
            <a:off x="5202226" y="7120457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84" name="Connector: Curved 783">
            <a:extLst>
              <a:ext uri="{FF2B5EF4-FFF2-40B4-BE49-F238E27FC236}">
                <a16:creationId xmlns:a16="http://schemas.microsoft.com/office/drawing/2014/main" id="{3AFA7E83-711D-49D4-9218-F76E30715E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70" y="4095782"/>
            <a:ext cx="3208749" cy="2734967"/>
          </a:xfrm>
          <a:prstGeom prst="curvedConnector3">
            <a:avLst>
              <a:gd name="adj1" fmla="val -298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0" name="TextBox 789">
            <a:extLst>
              <a:ext uri="{FF2B5EF4-FFF2-40B4-BE49-F238E27FC236}">
                <a16:creationId xmlns:a16="http://schemas.microsoft.com/office/drawing/2014/main" id="{95D2BC0D-E453-477F-A7DF-C9368EE70DBC}"/>
              </a:ext>
            </a:extLst>
          </p:cNvPr>
          <p:cNvSpPr txBox="1"/>
          <p:nvPr/>
        </p:nvSpPr>
        <p:spPr>
          <a:xfrm>
            <a:off x="6885384" y="6011189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799" name="Connector: Curved 798">
            <a:extLst>
              <a:ext uri="{FF2B5EF4-FFF2-40B4-BE49-F238E27FC236}">
                <a16:creationId xmlns:a16="http://schemas.microsoft.com/office/drawing/2014/main" id="{F808E0C4-43B8-4E22-8166-F1C04C7F8572}"/>
              </a:ext>
            </a:extLst>
          </p:cNvPr>
          <p:cNvCxnSpPr>
            <a:cxnSpLocks/>
          </p:cNvCxnSpPr>
          <p:nvPr/>
        </p:nvCxnSpPr>
        <p:spPr>
          <a:xfrm flipH="1" flipV="1">
            <a:off x="2948648" y="3353189"/>
            <a:ext cx="5780868" cy="3455812"/>
          </a:xfrm>
          <a:prstGeom prst="curvedConnector4">
            <a:avLst>
              <a:gd name="adj1" fmla="val -14170"/>
              <a:gd name="adj2" fmla="val 19276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4" name="TextBox 823">
            <a:extLst>
              <a:ext uri="{FF2B5EF4-FFF2-40B4-BE49-F238E27FC236}">
                <a16:creationId xmlns:a16="http://schemas.microsoft.com/office/drawing/2014/main" id="{8713BD2E-2BF9-4D23-AE89-1DD7E9D80591}"/>
              </a:ext>
            </a:extLst>
          </p:cNvPr>
          <p:cNvSpPr txBox="1"/>
          <p:nvPr/>
        </p:nvSpPr>
        <p:spPr>
          <a:xfrm>
            <a:off x="4479160" y="35001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25" name="Connector: Curved 824">
            <a:extLst>
              <a:ext uri="{FF2B5EF4-FFF2-40B4-BE49-F238E27FC236}">
                <a16:creationId xmlns:a16="http://schemas.microsoft.com/office/drawing/2014/main" id="{F135680D-98DD-4565-86E8-BDD20305E134}"/>
              </a:ext>
            </a:extLst>
          </p:cNvPr>
          <p:cNvCxnSpPr>
            <a:cxnSpLocks/>
            <a:endCxn id="31" idx="0"/>
          </p:cNvCxnSpPr>
          <p:nvPr/>
        </p:nvCxnSpPr>
        <p:spPr>
          <a:xfrm rot="10800000">
            <a:off x="4323977" y="2603446"/>
            <a:ext cx="4443219" cy="4358753"/>
          </a:xfrm>
          <a:prstGeom prst="curvedConnector4">
            <a:avLst>
              <a:gd name="adj1" fmla="val -20714"/>
              <a:gd name="adj2" fmla="val 15273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3" name="TextBox 842">
            <a:extLst>
              <a:ext uri="{FF2B5EF4-FFF2-40B4-BE49-F238E27FC236}">
                <a16:creationId xmlns:a16="http://schemas.microsoft.com/office/drawing/2014/main" id="{87435BEC-EA1E-4F92-A5D5-24B4FC3E5B97}"/>
              </a:ext>
            </a:extLst>
          </p:cNvPr>
          <p:cNvSpPr txBox="1"/>
          <p:nvPr/>
        </p:nvSpPr>
        <p:spPr>
          <a:xfrm>
            <a:off x="5291119" y="496313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44" name="Connector: Curved 843">
            <a:extLst>
              <a:ext uri="{FF2B5EF4-FFF2-40B4-BE49-F238E27FC236}">
                <a16:creationId xmlns:a16="http://schemas.microsoft.com/office/drawing/2014/main" id="{C0DF1C8B-7AA6-45A9-8840-41202AF0304C}"/>
              </a:ext>
            </a:extLst>
          </p:cNvPr>
          <p:cNvCxnSpPr>
            <a:cxnSpLocks/>
          </p:cNvCxnSpPr>
          <p:nvPr/>
        </p:nvCxnSpPr>
        <p:spPr>
          <a:xfrm rot="5400000" flipH="1">
            <a:off x="4721791" y="3124605"/>
            <a:ext cx="5284612" cy="2802403"/>
          </a:xfrm>
          <a:prstGeom prst="curvedConnector5">
            <a:avLst>
              <a:gd name="adj1" fmla="val 493"/>
              <a:gd name="adj2" fmla="val -37491"/>
              <a:gd name="adj3" fmla="val 13104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5" name="TextBox 874">
            <a:extLst>
              <a:ext uri="{FF2B5EF4-FFF2-40B4-BE49-F238E27FC236}">
                <a16:creationId xmlns:a16="http://schemas.microsoft.com/office/drawing/2014/main" id="{7172AD3C-C0E1-48AF-956E-9B50798F1B5C}"/>
              </a:ext>
            </a:extLst>
          </p:cNvPr>
          <p:cNvSpPr txBox="1"/>
          <p:nvPr/>
        </p:nvSpPr>
        <p:spPr>
          <a:xfrm>
            <a:off x="6382148" y="484185"/>
            <a:ext cx="248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876" name="Connector: Curved 875">
            <a:extLst>
              <a:ext uri="{FF2B5EF4-FFF2-40B4-BE49-F238E27FC236}">
                <a16:creationId xmlns:a16="http://schemas.microsoft.com/office/drawing/2014/main" id="{9A8BF4F3-717B-4682-B16E-87D53345B286}"/>
              </a:ext>
            </a:extLst>
          </p:cNvPr>
          <p:cNvCxnSpPr>
            <a:cxnSpLocks/>
            <a:stCxn id="29" idx="3"/>
          </p:cNvCxnSpPr>
          <p:nvPr/>
        </p:nvCxnSpPr>
        <p:spPr>
          <a:xfrm flipH="1" flipV="1">
            <a:off x="7354452" y="1145225"/>
            <a:ext cx="1444000" cy="5752676"/>
          </a:xfrm>
          <a:prstGeom prst="curvedConnector4">
            <a:avLst>
              <a:gd name="adj1" fmla="val -3518"/>
              <a:gd name="adj2" fmla="val 1150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8" name="TextBox 907">
            <a:extLst>
              <a:ext uri="{FF2B5EF4-FFF2-40B4-BE49-F238E27FC236}">
                <a16:creationId xmlns:a16="http://schemas.microsoft.com/office/drawing/2014/main" id="{7672E534-CEA3-48AF-9D3C-8B3255005277}"/>
              </a:ext>
            </a:extLst>
          </p:cNvPr>
          <p:cNvSpPr txBox="1"/>
          <p:nvPr/>
        </p:nvSpPr>
        <p:spPr>
          <a:xfrm>
            <a:off x="8798457" y="342136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10" name="Connector: Curved 909">
            <a:extLst>
              <a:ext uri="{FF2B5EF4-FFF2-40B4-BE49-F238E27FC236}">
                <a16:creationId xmlns:a16="http://schemas.microsoft.com/office/drawing/2014/main" id="{6C5CAA37-45C6-46FB-9F38-03253F960E92}"/>
              </a:ext>
            </a:extLst>
          </p:cNvPr>
          <p:cNvCxnSpPr>
            <a:cxnSpLocks/>
            <a:stCxn id="39" idx="3"/>
            <a:endCxn id="47" idx="4"/>
          </p:cNvCxnSpPr>
          <p:nvPr/>
        </p:nvCxnSpPr>
        <p:spPr>
          <a:xfrm rot="5400000">
            <a:off x="6384913" y="5628001"/>
            <a:ext cx="97931" cy="3284308"/>
          </a:xfrm>
          <a:prstGeom prst="curvedConnector3">
            <a:avLst>
              <a:gd name="adj1" fmla="val 57025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9" name="TextBox 918">
            <a:extLst>
              <a:ext uri="{FF2B5EF4-FFF2-40B4-BE49-F238E27FC236}">
                <a16:creationId xmlns:a16="http://schemas.microsoft.com/office/drawing/2014/main" id="{33D3FBBC-F78C-4BBF-B6A7-AF4E214EC1A2}"/>
              </a:ext>
            </a:extLst>
          </p:cNvPr>
          <p:cNvSpPr txBox="1"/>
          <p:nvPr/>
        </p:nvSpPr>
        <p:spPr>
          <a:xfrm>
            <a:off x="6085489" y="7519298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25" name="Connector: Curved 924">
            <a:extLst>
              <a:ext uri="{FF2B5EF4-FFF2-40B4-BE49-F238E27FC236}">
                <a16:creationId xmlns:a16="http://schemas.microsoft.com/office/drawing/2014/main" id="{A04D9F7A-C1EB-4117-9A14-548022A07E60}"/>
              </a:ext>
            </a:extLst>
          </p:cNvPr>
          <p:cNvCxnSpPr>
            <a:cxnSpLocks/>
          </p:cNvCxnSpPr>
          <p:nvPr/>
        </p:nvCxnSpPr>
        <p:spPr>
          <a:xfrm rot="5400000" flipH="1">
            <a:off x="3528185" y="2509238"/>
            <a:ext cx="2465661" cy="7025505"/>
          </a:xfrm>
          <a:prstGeom prst="curvedConnector3">
            <a:avLst>
              <a:gd name="adj1" fmla="val -3245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0E419C3-9A21-4A09-AA9F-4BC81626A30B}"/>
              </a:ext>
            </a:extLst>
          </p:cNvPr>
          <p:cNvGrpSpPr/>
          <p:nvPr/>
        </p:nvGrpSpPr>
        <p:grpSpPr>
          <a:xfrm>
            <a:off x="7942116" y="6440701"/>
            <a:ext cx="914400" cy="914400"/>
            <a:chOff x="5332790" y="5764681"/>
            <a:chExt cx="914400" cy="9144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1FFDD1A-3A81-4AC2-813D-D4D6E4186282}"/>
                </a:ext>
              </a:extLst>
            </p:cNvPr>
            <p:cNvSpPr/>
            <p:nvPr/>
          </p:nvSpPr>
          <p:spPr>
            <a:xfrm>
              <a:off x="5332790" y="5764681"/>
              <a:ext cx="914400" cy="914400"/>
            </a:xfrm>
            <a:prstGeom prst="ellipse">
              <a:avLst/>
            </a:prstGeom>
            <a:solidFill>
              <a:srgbClr val="00206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54A935F-DF13-4F0D-8129-FD1735BAB76D}"/>
                </a:ext>
              </a:extLst>
            </p:cNvPr>
            <p:cNvGrpSpPr/>
            <p:nvPr/>
          </p:nvGrpSpPr>
          <p:grpSpPr>
            <a:xfrm>
              <a:off x="5397205" y="5856121"/>
              <a:ext cx="791921" cy="731520"/>
              <a:chOff x="759815" y="3063240"/>
              <a:chExt cx="791921" cy="73152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BCE1798-16A8-4BA8-9E41-A3EBD1C457ED}"/>
                  </a:ext>
                </a:extLst>
              </p:cNvPr>
              <p:cNvSpPr/>
              <p:nvPr/>
            </p:nvSpPr>
            <p:spPr>
              <a:xfrm>
                <a:off x="790016" y="3063240"/>
                <a:ext cx="731520" cy="731520"/>
              </a:xfrm>
              <a:prstGeom prst="ellipse">
                <a:avLst/>
              </a:prstGeom>
              <a:solidFill>
                <a:srgbClr val="002060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13F6380-F72D-4CC4-9D42-59D45787C84B}"/>
                  </a:ext>
                </a:extLst>
              </p:cNvPr>
              <p:cNvSpPr txBox="1"/>
              <p:nvPr/>
            </p:nvSpPr>
            <p:spPr>
              <a:xfrm>
                <a:off x="759815" y="3259723"/>
                <a:ext cx="7919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ascadia Code" panose="020B0609020000020004" pitchFamily="49" charset="0"/>
                    <a:cs typeface="Cascadia Code" panose="020B0609020000020004" pitchFamily="49" charset="0"/>
                  </a:rPr>
                  <a:t>Done</a:t>
                </a:r>
                <a:endParaRPr lang="th-TH" sz="16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endParaRPr>
              </a:p>
            </p:txBody>
          </p:sp>
        </p:grp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0B8910A0-B1C4-455E-B9FD-0B4EF2048A6C}"/>
              </a:ext>
            </a:extLst>
          </p:cNvPr>
          <p:cNvSpPr txBox="1"/>
          <p:nvPr/>
        </p:nvSpPr>
        <p:spPr>
          <a:xfrm>
            <a:off x="4440946" y="7774647"/>
            <a:ext cx="282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945" name="Connector: Curved 944">
            <a:extLst>
              <a:ext uri="{FF2B5EF4-FFF2-40B4-BE49-F238E27FC236}">
                <a16:creationId xmlns:a16="http://schemas.microsoft.com/office/drawing/2014/main" id="{666A517C-F755-415F-987F-A7E336F44A4D}"/>
              </a:ext>
            </a:extLst>
          </p:cNvPr>
          <p:cNvCxnSpPr>
            <a:cxnSpLocks/>
            <a:stCxn id="47" idx="1"/>
            <a:endCxn id="47" idx="0"/>
          </p:cNvCxnSpPr>
          <p:nvPr/>
        </p:nvCxnSpPr>
        <p:spPr>
          <a:xfrm rot="5400000" flipH="1" flipV="1">
            <a:off x="4608844" y="6511856"/>
            <a:ext cx="107129" cy="258631"/>
          </a:xfrm>
          <a:prstGeom prst="curvedConnector3">
            <a:avLst>
              <a:gd name="adj1" fmla="val 31338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1" name="TextBox 950">
            <a:extLst>
              <a:ext uri="{FF2B5EF4-FFF2-40B4-BE49-F238E27FC236}">
                <a16:creationId xmlns:a16="http://schemas.microsoft.com/office/drawing/2014/main" id="{E5E6F53B-11FC-4F87-8337-E58F8160F640}"/>
              </a:ext>
            </a:extLst>
          </p:cNvPr>
          <p:cNvSpPr txBox="1"/>
          <p:nvPr/>
        </p:nvSpPr>
        <p:spPr>
          <a:xfrm>
            <a:off x="4730704" y="6335325"/>
            <a:ext cx="117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1,2,3,4,C</a:t>
            </a:r>
            <a:endParaRPr lang="th-TH" sz="14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677" name="Connector: Curved 676">
            <a:extLst>
              <a:ext uri="{FF2B5EF4-FFF2-40B4-BE49-F238E27FC236}">
                <a16:creationId xmlns:a16="http://schemas.microsoft.com/office/drawing/2014/main" id="{F4D9416A-8ED2-40EA-96EE-F496073864A6}"/>
              </a:ext>
            </a:extLst>
          </p:cNvPr>
          <p:cNvCxnSpPr>
            <a:cxnSpLocks/>
            <a:stCxn id="51" idx="3"/>
            <a:endCxn id="39" idx="0"/>
          </p:cNvCxnSpPr>
          <p:nvPr/>
        </p:nvCxnSpPr>
        <p:spPr>
          <a:xfrm>
            <a:off x="5183533" y="5178640"/>
            <a:ext cx="3215789" cy="1262067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6" name="Connector: Curved 685">
            <a:extLst>
              <a:ext uri="{FF2B5EF4-FFF2-40B4-BE49-F238E27FC236}">
                <a16:creationId xmlns:a16="http://schemas.microsoft.com/office/drawing/2014/main" id="{71DC4B4B-F82C-45B9-AD97-493885BC3AF6}"/>
              </a:ext>
            </a:extLst>
          </p:cNvPr>
          <p:cNvCxnSpPr>
            <a:cxnSpLocks/>
            <a:endCxn id="3" idx="5"/>
          </p:cNvCxnSpPr>
          <p:nvPr/>
        </p:nvCxnSpPr>
        <p:spPr>
          <a:xfrm rot="10800000">
            <a:off x="1635632" y="4690873"/>
            <a:ext cx="2990087" cy="648528"/>
          </a:xfrm>
          <a:prstGeom prst="curvedConnector2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2" name="Connector: Curved 761">
            <a:extLst>
              <a:ext uri="{FF2B5EF4-FFF2-40B4-BE49-F238E27FC236}">
                <a16:creationId xmlns:a16="http://schemas.microsoft.com/office/drawing/2014/main" id="{52382EC3-8B50-4829-BE34-3F9AE88465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97790" y="5440027"/>
            <a:ext cx="51458" cy="1737009"/>
          </a:xfrm>
          <a:prstGeom prst="curvedConnector4">
            <a:avLst>
              <a:gd name="adj1" fmla="val 4143000"/>
              <a:gd name="adj2" fmla="val 115539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C52519E-8E4D-43DD-8CD6-E578F65F76D2}"/>
              </a:ext>
            </a:extLst>
          </p:cNvPr>
          <p:cNvGrpSpPr/>
          <p:nvPr/>
        </p:nvGrpSpPr>
        <p:grpSpPr>
          <a:xfrm>
            <a:off x="4445734" y="4821862"/>
            <a:ext cx="737799" cy="731520"/>
            <a:chOff x="783737" y="3063240"/>
            <a:chExt cx="737799" cy="73152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589CEE5-F5DB-45C2-B4D8-E404B5DB4772}"/>
                </a:ext>
              </a:extLst>
            </p:cNvPr>
            <p:cNvSpPr/>
            <p:nvPr/>
          </p:nvSpPr>
          <p:spPr>
            <a:xfrm>
              <a:off x="790016" y="3063240"/>
              <a:ext cx="731520" cy="731520"/>
            </a:xfrm>
            <a:prstGeom prst="ellipse">
              <a:avLst/>
            </a:prstGeom>
            <a:solidFill>
              <a:srgbClr val="FF5050"/>
            </a:solidFill>
            <a:ln w="381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80EAD2-AE4E-41F7-817F-04D1B2EBA41D}"/>
                </a:ext>
              </a:extLst>
            </p:cNvPr>
            <p:cNvSpPr txBox="1"/>
            <p:nvPr/>
          </p:nvSpPr>
          <p:spPr>
            <a:xfrm>
              <a:off x="783737" y="3096846"/>
              <a:ext cx="73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One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More Coin</a:t>
              </a:r>
              <a:endParaRPr lang="th-TH" sz="1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222BF335-0F83-4EEA-80AB-0E34DCBC81B8}"/>
              </a:ext>
            </a:extLst>
          </p:cNvPr>
          <p:cNvSpPr/>
          <p:nvPr/>
        </p:nvSpPr>
        <p:spPr>
          <a:xfrm>
            <a:off x="10058400" y="0"/>
            <a:ext cx="2743200" cy="82296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DF45A54A-55E1-4BA2-BFD7-1E85837C3C30}"/>
              </a:ext>
            </a:extLst>
          </p:cNvPr>
          <p:cNvSpPr/>
          <p:nvPr/>
        </p:nvSpPr>
        <p:spPr>
          <a:xfrm>
            <a:off x="10058400" y="2134360"/>
            <a:ext cx="2747612" cy="1962281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4E22EB48-5E96-466C-B7C8-EB7513117BAC}"/>
              </a:ext>
            </a:extLst>
          </p:cNvPr>
          <p:cNvSpPr/>
          <p:nvPr/>
        </p:nvSpPr>
        <p:spPr>
          <a:xfrm>
            <a:off x="10172559" y="1181665"/>
            <a:ext cx="2510700" cy="691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68B6BE3-32CA-48C4-B122-E15ADC5AB7F3}"/>
              </a:ext>
            </a:extLst>
          </p:cNvPr>
          <p:cNvSpPr txBox="1"/>
          <p:nvPr/>
        </p:nvSpPr>
        <p:spPr>
          <a:xfrm>
            <a:off x="10213747" y="1274814"/>
            <a:ext cx="1197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mic Sans MS" panose="030F0702030302020204" pitchFamily="66" charset="0"/>
              </a:rPr>
              <a:t>Welcome to</a:t>
            </a:r>
          </a:p>
          <a:p>
            <a:r>
              <a:rPr lang="en-US" sz="1400" dirty="0">
                <a:latin typeface="Comic Sans MS" panose="030F0702030302020204" pitchFamily="66" charset="0"/>
              </a:rPr>
              <a:t>the </a:t>
            </a:r>
            <a:r>
              <a:rPr lang="en-US" sz="1400" dirty="0">
                <a:solidFill>
                  <a:srgbClr val="E39225"/>
                </a:solidFill>
                <a:latin typeface="Comic Sans MS" panose="030F0702030302020204" pitchFamily="66" charset="0"/>
              </a:rPr>
              <a:t>railway</a:t>
            </a:r>
            <a:endParaRPr lang="th-TH" sz="1400" dirty="0">
              <a:solidFill>
                <a:srgbClr val="E39225"/>
              </a:solidFill>
              <a:latin typeface="Comic Sans MS" panose="030F0702030302020204" pitchFamily="66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A5B32C73-7F03-4B3D-96F8-7715ADAD384C}"/>
              </a:ext>
            </a:extLst>
          </p:cNvPr>
          <p:cNvSpPr/>
          <p:nvPr/>
        </p:nvSpPr>
        <p:spPr>
          <a:xfrm>
            <a:off x="11391900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81365E4C-3BBD-4DD6-87F9-1A520350550B}"/>
              </a:ext>
            </a:extLst>
          </p:cNvPr>
          <p:cNvCxnSpPr>
            <a:cxnSpLocks/>
            <a:stCxn id="136" idx="6"/>
            <a:endCxn id="140" idx="2"/>
          </p:cNvCxnSpPr>
          <p:nvPr/>
        </p:nvCxnSpPr>
        <p:spPr>
          <a:xfrm>
            <a:off x="11574780" y="1543634"/>
            <a:ext cx="791704" cy="216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06843BC9-04C2-4EA2-8CED-FDFEE5EE77D8}"/>
              </a:ext>
            </a:extLst>
          </p:cNvPr>
          <p:cNvSpPr/>
          <p:nvPr/>
        </p:nvSpPr>
        <p:spPr>
          <a:xfrm>
            <a:off x="11714416" y="1452194"/>
            <a:ext cx="182880" cy="18288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3AF4FC1-D78F-461D-9132-FB6B128871D5}"/>
              </a:ext>
            </a:extLst>
          </p:cNvPr>
          <p:cNvSpPr/>
          <p:nvPr/>
        </p:nvSpPr>
        <p:spPr>
          <a:xfrm>
            <a:off x="12039379" y="1452194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37A9BE2F-F03F-4C1F-92F8-59F4DFC81714}"/>
              </a:ext>
            </a:extLst>
          </p:cNvPr>
          <p:cNvSpPr/>
          <p:nvPr/>
        </p:nvSpPr>
        <p:spPr>
          <a:xfrm>
            <a:off x="12366484" y="1454358"/>
            <a:ext cx="182880" cy="182880"/>
          </a:xfrm>
          <a:prstGeom prst="ellipse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4C4897D4-1BE5-4507-9222-7EFDCD5E8E74}"/>
              </a:ext>
            </a:extLst>
          </p:cNvPr>
          <p:cNvSpPr/>
          <p:nvPr/>
        </p:nvSpPr>
        <p:spPr>
          <a:xfrm>
            <a:off x="10303791" y="2325087"/>
            <a:ext cx="2233669" cy="15716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BBCCE600-C742-4BE9-A535-D823C11018D4}"/>
              </a:ext>
            </a:extLst>
          </p:cNvPr>
          <p:cNvSpPr/>
          <p:nvPr/>
        </p:nvSpPr>
        <p:spPr>
          <a:xfrm>
            <a:off x="10202495" y="5979411"/>
            <a:ext cx="2469512" cy="5729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8AD9D731-3B33-43D2-80B2-EBC2D620D400}"/>
              </a:ext>
            </a:extLst>
          </p:cNvPr>
          <p:cNvSpPr/>
          <p:nvPr/>
        </p:nvSpPr>
        <p:spPr>
          <a:xfrm>
            <a:off x="11844090" y="4298037"/>
            <a:ext cx="635628" cy="10011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EEBBA7B2-E42A-45B1-9871-C9D890130189}"/>
              </a:ext>
            </a:extLst>
          </p:cNvPr>
          <p:cNvSpPr/>
          <p:nvPr/>
        </p:nvSpPr>
        <p:spPr>
          <a:xfrm>
            <a:off x="11897597" y="4376075"/>
            <a:ext cx="548640" cy="54864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8A4C0654-F507-4CB3-89F3-A087FCB0B4D0}"/>
              </a:ext>
            </a:extLst>
          </p:cNvPr>
          <p:cNvSpPr/>
          <p:nvPr/>
        </p:nvSpPr>
        <p:spPr>
          <a:xfrm>
            <a:off x="12124710" y="4418571"/>
            <a:ext cx="87965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6" name="Arrow: Down 145">
            <a:extLst>
              <a:ext uri="{FF2B5EF4-FFF2-40B4-BE49-F238E27FC236}">
                <a16:creationId xmlns:a16="http://schemas.microsoft.com/office/drawing/2014/main" id="{2F4F18D8-5B20-4E69-89D2-1642E426D223}"/>
              </a:ext>
            </a:extLst>
          </p:cNvPr>
          <p:cNvSpPr/>
          <p:nvPr/>
        </p:nvSpPr>
        <p:spPr>
          <a:xfrm>
            <a:off x="11220851" y="5606062"/>
            <a:ext cx="442518" cy="299061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40DE693C-C095-4E2C-918D-D0F0596243D1}"/>
              </a:ext>
            </a:extLst>
          </p:cNvPr>
          <p:cNvSpPr/>
          <p:nvPr/>
        </p:nvSpPr>
        <p:spPr>
          <a:xfrm>
            <a:off x="10058401" y="352350"/>
            <a:ext cx="2743199" cy="502016"/>
          </a:xfrm>
          <a:prstGeom prst="rect">
            <a:avLst/>
          </a:prstGeom>
          <a:solidFill>
            <a:srgbClr val="E39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89AF3950-E16C-44A8-991A-22316028121F}"/>
              </a:ext>
            </a:extLst>
          </p:cNvPr>
          <p:cNvSpPr/>
          <p:nvPr/>
        </p:nvSpPr>
        <p:spPr>
          <a:xfrm>
            <a:off x="10154659" y="254261"/>
            <a:ext cx="2581710" cy="6981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CC00"/>
                </a:solidFill>
                <a:latin typeface="ChessType" panose="02000506000000020003" pitchFamily="2" charset="0"/>
                <a:ea typeface="ChessType" panose="02000506000000020003" pitchFamily="2" charset="0"/>
                <a:cs typeface="Microsoft Sans Serif" panose="020B0604020202020204" pitchFamily="34" charset="0"/>
              </a:rPr>
              <a:t>tickets.</a:t>
            </a:r>
            <a:endParaRPr lang="th-TH" sz="3600" dirty="0">
              <a:solidFill>
                <a:srgbClr val="00CC00"/>
              </a:solidFill>
              <a:latin typeface="ChessType" panose="02000506000000020003" pitchFamily="2" charset="0"/>
              <a:ea typeface="ChessType" panose="02000506000000020003" pitchFamily="2" charset="0"/>
              <a:cs typeface="Microsoft Sans Serif" panose="020B0604020202020204" pitchFamily="34" charset="0"/>
            </a:endParaRP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8CACBE0A-B29D-4EF4-B39F-8BA375BB2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768" y="4428626"/>
            <a:ext cx="411480" cy="4114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0" name="TextBox 149">
            <a:extLst>
              <a:ext uri="{FF2B5EF4-FFF2-40B4-BE49-F238E27FC236}">
                <a16:creationId xmlns:a16="http://schemas.microsoft.com/office/drawing/2014/main" id="{5C67E1CA-B050-47D8-A1F9-805F7163CE8A}"/>
              </a:ext>
            </a:extLst>
          </p:cNvPr>
          <p:cNvSpPr txBox="1"/>
          <p:nvPr/>
        </p:nvSpPr>
        <p:spPr>
          <a:xfrm>
            <a:off x="10224507" y="6933061"/>
            <a:ext cx="24109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60010727 - Pisit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60010731 - Peeradon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60010866 - Rattanarit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60010915 - Wasawat</a:t>
            </a:r>
          </a:p>
          <a:p>
            <a:r>
              <a:rPr lang="en-US" sz="1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60010968 - Sakda</a:t>
            </a:r>
            <a:endParaRPr lang="th-TH" sz="1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DA15569-1227-4F16-8341-E04BEA7E1497}"/>
              </a:ext>
            </a:extLst>
          </p:cNvPr>
          <p:cNvSpPr txBox="1"/>
          <p:nvPr/>
        </p:nvSpPr>
        <p:spPr>
          <a:xfrm>
            <a:off x="10289430" y="2708216"/>
            <a:ext cx="2233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404040"/>
                </a:solidFill>
              </a:rPr>
              <a:t>Please insert</a:t>
            </a:r>
          </a:p>
          <a:p>
            <a:pPr algn="ctr"/>
            <a:r>
              <a:rPr lang="en-US" sz="2400" b="1" dirty="0">
                <a:solidFill>
                  <a:srgbClr val="404040"/>
                </a:solidFill>
              </a:rPr>
              <a:t>1 more coin</a:t>
            </a:r>
            <a:endParaRPr lang="th-TH" sz="2400" b="1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2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1123</TotalTime>
  <Words>1165</Words>
  <Application>Microsoft Office PowerPoint</Application>
  <PresentationFormat>Custom</PresentationFormat>
  <Paragraphs>867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Cascadia Code</vt:lpstr>
      <vt:lpstr>Arial</vt:lpstr>
      <vt:lpstr>Calibri</vt:lpstr>
      <vt:lpstr>Calibri Light</vt:lpstr>
      <vt:lpstr>Comic Sans MS</vt:lpstr>
      <vt:lpstr>ChessType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Sakda Suwantheerangkoon</dc:creator>
  <cp:lastModifiedBy>Sakda Suwantheerangkoon</cp:lastModifiedBy>
  <cp:revision>100</cp:revision>
  <dcterms:created xsi:type="dcterms:W3CDTF">2020-02-12T16:15:50Z</dcterms:created>
  <dcterms:modified xsi:type="dcterms:W3CDTF">2020-04-07T17:59:45Z</dcterms:modified>
</cp:coreProperties>
</file>

<file path=docProps/thumbnail.jpeg>
</file>